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79" r:id="rId3"/>
  </p:sldMasterIdLst>
  <p:notesMasterIdLst>
    <p:notesMasterId r:id="rId19"/>
  </p:notesMasterIdLst>
  <p:sldIdLst>
    <p:sldId id="276" r:id="rId4"/>
    <p:sldId id="268" r:id="rId5"/>
    <p:sldId id="269" r:id="rId6"/>
    <p:sldId id="278" r:id="rId7"/>
    <p:sldId id="274" r:id="rId8"/>
    <p:sldId id="281" r:id="rId9"/>
    <p:sldId id="282" r:id="rId10"/>
    <p:sldId id="284" r:id="rId11"/>
    <p:sldId id="286" r:id="rId12"/>
    <p:sldId id="287" r:id="rId13"/>
    <p:sldId id="288" r:id="rId14"/>
    <p:sldId id="289" r:id="rId15"/>
    <p:sldId id="290" r:id="rId16"/>
    <p:sldId id="291" r:id="rId17"/>
    <p:sldId id="29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914"/>
    <a:srgbClr val="E6B715"/>
    <a:srgbClr val="C98200"/>
    <a:srgbClr val="000000"/>
    <a:srgbClr val="101017"/>
    <a:srgbClr val="2727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hdphoto1.wdp>
</file>

<file path=ppt/media/image1.jpg>
</file>

<file path=ppt/media/image10.jpeg>
</file>

<file path=ppt/media/image11.jpe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0B245F-2F7A-45E8-803E-6D619BF84648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E61C3-672E-4A89-A493-41BBD8D74F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1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>
          <a:extLst>
            <a:ext uri="{FF2B5EF4-FFF2-40B4-BE49-F238E27FC236}">
              <a16:creationId xmlns:a16="http://schemas.microsoft.com/office/drawing/2014/main" id="{AE743353-0B93-3EBF-6E73-FBF45C736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>
            <a:extLst>
              <a:ext uri="{FF2B5EF4-FFF2-40B4-BE49-F238E27FC236}">
                <a16:creationId xmlns:a16="http://schemas.microsoft.com/office/drawing/2014/main" id="{031B53CC-B527-9353-8C3B-634C6C295B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:notes">
            <a:extLst>
              <a:ext uri="{FF2B5EF4-FFF2-40B4-BE49-F238E27FC236}">
                <a16:creationId xmlns:a16="http://schemas.microsoft.com/office/drawing/2014/main" id="{90414C44-73F3-3CC3-98F0-44A75EC997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93658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>
          <a:extLst>
            <a:ext uri="{FF2B5EF4-FFF2-40B4-BE49-F238E27FC236}">
              <a16:creationId xmlns:a16="http://schemas.microsoft.com/office/drawing/2014/main" id="{44D79DDB-9A83-8EA6-43B5-93687339E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>
            <a:extLst>
              <a:ext uri="{FF2B5EF4-FFF2-40B4-BE49-F238E27FC236}">
                <a16:creationId xmlns:a16="http://schemas.microsoft.com/office/drawing/2014/main" id="{33469400-2178-41C1-9EE1-DAF5FBB0F9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:notes">
            <a:extLst>
              <a:ext uri="{FF2B5EF4-FFF2-40B4-BE49-F238E27FC236}">
                <a16:creationId xmlns:a16="http://schemas.microsoft.com/office/drawing/2014/main" id="{0953C78D-40CC-1A4E-9509-F0B3D40DB6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51046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>
          <a:extLst>
            <a:ext uri="{FF2B5EF4-FFF2-40B4-BE49-F238E27FC236}">
              <a16:creationId xmlns:a16="http://schemas.microsoft.com/office/drawing/2014/main" id="{BE87D369-F2FE-E57B-D455-45613EEFC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>
            <a:extLst>
              <a:ext uri="{FF2B5EF4-FFF2-40B4-BE49-F238E27FC236}">
                <a16:creationId xmlns:a16="http://schemas.microsoft.com/office/drawing/2014/main" id="{F6517C17-9216-88BF-74F2-E45E740374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:notes">
            <a:extLst>
              <a:ext uri="{FF2B5EF4-FFF2-40B4-BE49-F238E27FC236}">
                <a16:creationId xmlns:a16="http://schemas.microsoft.com/office/drawing/2014/main" id="{F0116B5A-CBDF-C1F9-50F8-63D92E0B25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9583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>
          <a:extLst>
            <a:ext uri="{FF2B5EF4-FFF2-40B4-BE49-F238E27FC236}">
              <a16:creationId xmlns:a16="http://schemas.microsoft.com/office/drawing/2014/main" id="{39FEFD4D-8CAF-F0E0-FD67-0A7C01FF9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>
            <a:extLst>
              <a:ext uri="{FF2B5EF4-FFF2-40B4-BE49-F238E27FC236}">
                <a16:creationId xmlns:a16="http://schemas.microsoft.com/office/drawing/2014/main" id="{0568B696-DA62-DE7C-1F2C-90FB409585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:notes">
            <a:extLst>
              <a:ext uri="{FF2B5EF4-FFF2-40B4-BE49-F238E27FC236}">
                <a16:creationId xmlns:a16="http://schemas.microsoft.com/office/drawing/2014/main" id="{D832C7B6-D4A3-76B2-EE20-E69E9F6E03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0211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>
          <a:extLst>
            <a:ext uri="{FF2B5EF4-FFF2-40B4-BE49-F238E27FC236}">
              <a16:creationId xmlns:a16="http://schemas.microsoft.com/office/drawing/2014/main" id="{05A9BC58-0F1D-E51A-7E9D-C53F58381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:notes">
            <a:extLst>
              <a:ext uri="{FF2B5EF4-FFF2-40B4-BE49-F238E27FC236}">
                <a16:creationId xmlns:a16="http://schemas.microsoft.com/office/drawing/2014/main" id="{FDADA57E-B4F8-968B-689F-9A5195C661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:notes">
            <a:extLst>
              <a:ext uri="{FF2B5EF4-FFF2-40B4-BE49-F238E27FC236}">
                <a16:creationId xmlns:a16="http://schemas.microsoft.com/office/drawing/2014/main" id="{6A155476-D2D6-285D-7158-2E51A987A2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7403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>
          <a:extLst>
            <a:ext uri="{FF2B5EF4-FFF2-40B4-BE49-F238E27FC236}">
              <a16:creationId xmlns:a16="http://schemas.microsoft.com/office/drawing/2014/main" id="{E7145678-7ABA-711C-D285-92D456F52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>
            <a:extLst>
              <a:ext uri="{FF2B5EF4-FFF2-40B4-BE49-F238E27FC236}">
                <a16:creationId xmlns:a16="http://schemas.microsoft.com/office/drawing/2014/main" id="{743BF131-05D4-1BB0-7D04-73FDB5C667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:notes">
            <a:extLst>
              <a:ext uri="{FF2B5EF4-FFF2-40B4-BE49-F238E27FC236}">
                <a16:creationId xmlns:a16="http://schemas.microsoft.com/office/drawing/2014/main" id="{538AC904-7933-CCC9-220C-4C2CAA47EB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5200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>
          <a:extLst>
            <a:ext uri="{FF2B5EF4-FFF2-40B4-BE49-F238E27FC236}">
              <a16:creationId xmlns:a16="http://schemas.microsoft.com/office/drawing/2014/main" id="{83820059-F207-6E5C-CC71-7F283348C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>
            <a:extLst>
              <a:ext uri="{FF2B5EF4-FFF2-40B4-BE49-F238E27FC236}">
                <a16:creationId xmlns:a16="http://schemas.microsoft.com/office/drawing/2014/main" id="{F3EB1828-3E13-5068-DF54-15A70F5376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:notes">
            <a:extLst>
              <a:ext uri="{FF2B5EF4-FFF2-40B4-BE49-F238E27FC236}">
                <a16:creationId xmlns:a16="http://schemas.microsoft.com/office/drawing/2014/main" id="{65A7C9CC-921D-B98C-F027-01A76AE554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31875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>
          <a:extLst>
            <a:ext uri="{FF2B5EF4-FFF2-40B4-BE49-F238E27FC236}">
              <a16:creationId xmlns:a16="http://schemas.microsoft.com/office/drawing/2014/main" id="{E8E9171D-3821-C719-46C1-5B07496091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>
            <a:extLst>
              <a:ext uri="{FF2B5EF4-FFF2-40B4-BE49-F238E27FC236}">
                <a16:creationId xmlns:a16="http://schemas.microsoft.com/office/drawing/2014/main" id="{CF0C9CD0-CA13-9C51-1F93-3F6A668160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:notes">
            <a:extLst>
              <a:ext uri="{FF2B5EF4-FFF2-40B4-BE49-F238E27FC236}">
                <a16:creationId xmlns:a16="http://schemas.microsoft.com/office/drawing/2014/main" id="{A88EEDFE-059F-CB8F-E5F4-03E2D6E998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3387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>
          <a:extLst>
            <a:ext uri="{FF2B5EF4-FFF2-40B4-BE49-F238E27FC236}">
              <a16:creationId xmlns:a16="http://schemas.microsoft.com/office/drawing/2014/main" id="{2A87FFDA-21E1-7A19-5E67-54F4E21B0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>
            <a:extLst>
              <a:ext uri="{FF2B5EF4-FFF2-40B4-BE49-F238E27FC236}">
                <a16:creationId xmlns:a16="http://schemas.microsoft.com/office/drawing/2014/main" id="{BF0D03EE-0FF0-D446-F449-19D3174475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:notes">
            <a:extLst>
              <a:ext uri="{FF2B5EF4-FFF2-40B4-BE49-F238E27FC236}">
                <a16:creationId xmlns:a16="http://schemas.microsoft.com/office/drawing/2014/main" id="{45AF12D4-CDA3-DB2E-CBF8-C9BCBCFD0A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99985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>
          <a:extLst>
            <a:ext uri="{FF2B5EF4-FFF2-40B4-BE49-F238E27FC236}">
              <a16:creationId xmlns:a16="http://schemas.microsoft.com/office/drawing/2014/main" id="{1E206613-4E4C-8C95-2EB6-6E70FD51E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:notes">
            <a:extLst>
              <a:ext uri="{FF2B5EF4-FFF2-40B4-BE49-F238E27FC236}">
                <a16:creationId xmlns:a16="http://schemas.microsoft.com/office/drawing/2014/main" id="{56FDF9B8-000E-64CD-3CAF-4924E06491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:notes">
            <a:extLst>
              <a:ext uri="{FF2B5EF4-FFF2-40B4-BE49-F238E27FC236}">
                <a16:creationId xmlns:a16="http://schemas.microsoft.com/office/drawing/2014/main" id="{95EAE0C2-AD05-3091-FFC3-C461373FF6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9447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17BD4-B181-B429-0FB3-3FA9E1D47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AF8C99-3469-09E0-AE1B-8F8F159FB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71E0AF-F4D5-E8A1-40FA-2FD14EB2A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868D4-D030-35EB-7681-CD53D427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6C9A2-2984-F218-1E1A-993872675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22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0CC7D-DB70-4641-7A5E-E000DBFFD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6BBDCB-1CDF-4EC6-ACB9-7D22B2BC99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BF558-61EA-1144-A9D5-A0B236C15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17F0E-990F-F0C6-7E05-7C66C347F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F65DE-5EDB-D5D3-58F5-B17A967EF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616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472D82-A1B9-6A89-BFE5-6D5F4BBD35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C24E10-A2F9-B8A9-7B98-72AE43D3F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9498E-901C-CC41-27A8-2576C3C5D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0A71E-DADB-2D95-C5B2-C5D62853D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3C06A-00F5-EC58-5124-7FAD89CCE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8541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dt" idx="10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ft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282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">
  <p:cSld name="Custom Layout 5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3376759" y="1075000"/>
            <a:ext cx="5438400" cy="4708000"/>
          </a:xfrm>
          <a:prstGeom prst="hexagon">
            <a:avLst>
              <a:gd name="adj" fmla="val 28584"/>
              <a:gd name="vf" fmla="val 115470"/>
            </a:avLst>
          </a:prstGeom>
          <a:noFill/>
          <a:ln>
            <a:noFill/>
          </a:ln>
        </p:spPr>
      </p:sp>
      <p:grpSp>
        <p:nvGrpSpPr>
          <p:cNvPr id="14" name="Google Shape;14;p3"/>
          <p:cNvGrpSpPr/>
          <p:nvPr/>
        </p:nvGrpSpPr>
        <p:grpSpPr>
          <a:xfrm>
            <a:off x="4592284" y="907824"/>
            <a:ext cx="309352" cy="309352"/>
            <a:chOff x="0" y="0"/>
            <a:chExt cx="812800" cy="812800"/>
          </a:xfrm>
        </p:grpSpPr>
        <p:sp>
          <p:nvSpPr>
            <p:cNvPr id="15" name="Google Shape;15;p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" name="Google Shape;16;p3"/>
            <p:cNvSpPr txBox="1"/>
            <p:nvPr/>
          </p:nvSpPr>
          <p:spPr>
            <a:xfrm>
              <a:off x="76200" y="19050"/>
              <a:ext cx="660300" cy="7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" name="Google Shape;17;p3"/>
          <p:cNvGrpSpPr/>
          <p:nvPr/>
        </p:nvGrpSpPr>
        <p:grpSpPr>
          <a:xfrm>
            <a:off x="3195917" y="3202495"/>
            <a:ext cx="309352" cy="309352"/>
            <a:chOff x="0" y="0"/>
            <a:chExt cx="812800" cy="812800"/>
          </a:xfrm>
        </p:grpSpPr>
        <p:sp>
          <p:nvSpPr>
            <p:cNvPr id="18" name="Google Shape;18;p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" name="Google Shape;19;p3"/>
            <p:cNvSpPr txBox="1"/>
            <p:nvPr/>
          </p:nvSpPr>
          <p:spPr>
            <a:xfrm>
              <a:off x="76200" y="19050"/>
              <a:ext cx="660300" cy="7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4592284" y="5601196"/>
            <a:ext cx="309352" cy="309352"/>
            <a:chOff x="0" y="0"/>
            <a:chExt cx="812800" cy="812800"/>
          </a:xfrm>
        </p:grpSpPr>
        <p:sp>
          <p:nvSpPr>
            <p:cNvPr id="21" name="Google Shape;21;p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" name="Google Shape;22;p3"/>
            <p:cNvSpPr txBox="1"/>
            <p:nvPr/>
          </p:nvSpPr>
          <p:spPr>
            <a:xfrm>
              <a:off x="76200" y="19050"/>
              <a:ext cx="660300" cy="7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" name="Google Shape;23;p3"/>
          <p:cNvGrpSpPr/>
          <p:nvPr/>
        </p:nvGrpSpPr>
        <p:grpSpPr>
          <a:xfrm>
            <a:off x="7284469" y="5601196"/>
            <a:ext cx="309352" cy="309352"/>
            <a:chOff x="0" y="0"/>
            <a:chExt cx="812800" cy="812800"/>
          </a:xfrm>
        </p:grpSpPr>
        <p:sp>
          <p:nvSpPr>
            <p:cNvPr id="24" name="Google Shape;24;p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" name="Google Shape;25;p3"/>
            <p:cNvSpPr txBox="1"/>
            <p:nvPr/>
          </p:nvSpPr>
          <p:spPr>
            <a:xfrm>
              <a:off x="76200" y="19050"/>
              <a:ext cx="660300" cy="7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" name="Google Shape;26;p3"/>
          <p:cNvGrpSpPr/>
          <p:nvPr/>
        </p:nvGrpSpPr>
        <p:grpSpPr>
          <a:xfrm>
            <a:off x="7284469" y="886361"/>
            <a:ext cx="309352" cy="309352"/>
            <a:chOff x="0" y="0"/>
            <a:chExt cx="812800" cy="812800"/>
          </a:xfrm>
        </p:grpSpPr>
        <p:sp>
          <p:nvSpPr>
            <p:cNvPr id="27" name="Google Shape;27;p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" name="Google Shape;28;p3"/>
            <p:cNvSpPr txBox="1"/>
            <p:nvPr/>
          </p:nvSpPr>
          <p:spPr>
            <a:xfrm>
              <a:off x="76200" y="19050"/>
              <a:ext cx="660300" cy="7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" name="Google Shape;29;p3"/>
          <p:cNvGrpSpPr/>
          <p:nvPr/>
        </p:nvGrpSpPr>
        <p:grpSpPr>
          <a:xfrm>
            <a:off x="8654322" y="3202495"/>
            <a:ext cx="309352" cy="309352"/>
            <a:chOff x="0" y="0"/>
            <a:chExt cx="812800" cy="812800"/>
          </a:xfrm>
        </p:grpSpPr>
        <p:sp>
          <p:nvSpPr>
            <p:cNvPr id="30" name="Google Shape;30;p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" name="Google Shape;31;p3"/>
            <p:cNvSpPr txBox="1"/>
            <p:nvPr/>
          </p:nvSpPr>
          <p:spPr>
            <a:xfrm>
              <a:off x="76200" y="19050"/>
              <a:ext cx="660300" cy="7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1980767" y="329150"/>
            <a:ext cx="2203000" cy="38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427"/>
              </a:spcBef>
              <a:spcAft>
                <a:spcPts val="0"/>
              </a:spcAft>
              <a:buClr>
                <a:srgbClr val="FDC914"/>
              </a:buClr>
              <a:buSzPts val="3200"/>
              <a:buNone/>
              <a:defRPr sz="2133" b="1">
                <a:solidFill>
                  <a:srgbClr val="FDC914"/>
                </a:solidFill>
              </a:defRPr>
            </a:lvl1pPr>
            <a:lvl2pPr lvl="1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body" idx="3"/>
          </p:nvPr>
        </p:nvSpPr>
        <p:spPr>
          <a:xfrm>
            <a:off x="1954767" y="899350"/>
            <a:ext cx="2229000" cy="44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 algn="r">
              <a:spcBef>
                <a:spcPts val="427"/>
              </a:spcBef>
              <a:spcAft>
                <a:spcPts val="0"/>
              </a:spcAft>
              <a:buSzPts val="2400"/>
              <a:buChar char="•"/>
              <a:defRPr sz="1600"/>
            </a:lvl1pPr>
            <a:lvl2pPr marL="609630" lvl="1" indent="-254013" algn="r">
              <a:spcBef>
                <a:spcPts val="373"/>
              </a:spcBef>
              <a:spcAft>
                <a:spcPts val="0"/>
              </a:spcAft>
              <a:buSzPts val="2400"/>
              <a:buChar char="–"/>
              <a:defRPr sz="1600"/>
            </a:lvl2pPr>
            <a:lvl3pPr marL="914446" lvl="2" indent="-254013" algn="r">
              <a:spcBef>
                <a:spcPts val="320"/>
              </a:spcBef>
              <a:spcAft>
                <a:spcPts val="0"/>
              </a:spcAft>
              <a:buSzPts val="2400"/>
              <a:buChar char="•"/>
              <a:defRPr/>
            </a:lvl3pPr>
            <a:lvl4pPr marL="1219261" lvl="3" indent="-254013" algn="r">
              <a:spcBef>
                <a:spcPts val="267"/>
              </a:spcBef>
              <a:spcAft>
                <a:spcPts val="0"/>
              </a:spcAft>
              <a:buSzPts val="2400"/>
              <a:buChar char="–"/>
              <a:defRPr/>
            </a:lvl4pPr>
            <a:lvl5pPr marL="1524076" lvl="4" indent="-254013" algn="r">
              <a:spcBef>
                <a:spcPts val="267"/>
              </a:spcBef>
              <a:spcAft>
                <a:spcPts val="0"/>
              </a:spcAft>
              <a:buSzPts val="2400"/>
              <a:buChar char="»"/>
              <a:defRPr/>
            </a:lvl5pPr>
            <a:lvl6pPr marL="1828891" lvl="5" indent="-254013" algn="r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6pPr>
            <a:lvl7pPr marL="2133707" lvl="6" indent="-254013" algn="r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7pPr>
            <a:lvl8pPr marL="2438522" lvl="7" indent="-254013" algn="r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8pPr>
            <a:lvl9pPr marL="2743337" lvl="8" indent="-254013" algn="r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4"/>
          </p:nvPr>
        </p:nvSpPr>
        <p:spPr>
          <a:xfrm>
            <a:off x="1980767" y="5756967"/>
            <a:ext cx="2203000" cy="38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427"/>
              </a:spcBef>
              <a:spcAft>
                <a:spcPts val="0"/>
              </a:spcAft>
              <a:buClr>
                <a:srgbClr val="FDC914"/>
              </a:buClr>
              <a:buSzPts val="3200"/>
              <a:buNone/>
              <a:defRPr sz="2133" b="1">
                <a:solidFill>
                  <a:srgbClr val="FDC914"/>
                </a:solidFill>
              </a:defRPr>
            </a:lvl1pPr>
            <a:lvl2pPr lvl="1" rtl="0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body" idx="5"/>
          </p:nvPr>
        </p:nvSpPr>
        <p:spPr>
          <a:xfrm>
            <a:off x="1954767" y="6327167"/>
            <a:ext cx="2229000" cy="44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 algn="r" rtl="0">
              <a:spcBef>
                <a:spcPts val="427"/>
              </a:spcBef>
              <a:spcAft>
                <a:spcPts val="0"/>
              </a:spcAft>
              <a:buSzPts val="2400"/>
              <a:buChar char="•"/>
              <a:defRPr sz="1600"/>
            </a:lvl1pPr>
            <a:lvl2pPr marL="609630" lvl="1" indent="-254013" algn="r" rtl="0">
              <a:spcBef>
                <a:spcPts val="373"/>
              </a:spcBef>
              <a:spcAft>
                <a:spcPts val="0"/>
              </a:spcAft>
              <a:buSzPts val="2400"/>
              <a:buChar char="–"/>
              <a:defRPr sz="1600"/>
            </a:lvl2pPr>
            <a:lvl3pPr marL="914446" lvl="2" indent="-254013" algn="r" rtl="0">
              <a:spcBef>
                <a:spcPts val="320"/>
              </a:spcBef>
              <a:spcAft>
                <a:spcPts val="0"/>
              </a:spcAft>
              <a:buSzPts val="2400"/>
              <a:buChar char="•"/>
              <a:defRPr/>
            </a:lvl3pPr>
            <a:lvl4pPr marL="1219261" lvl="3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–"/>
              <a:defRPr/>
            </a:lvl4pPr>
            <a:lvl5pPr marL="1524076" lvl="4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»"/>
              <a:defRPr/>
            </a:lvl5pPr>
            <a:lvl6pPr marL="1828891" lvl="5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6pPr>
            <a:lvl7pPr marL="2133707" lvl="6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7pPr>
            <a:lvl8pPr marL="2438522" lvl="7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8pPr>
            <a:lvl9pPr marL="2743337" lvl="8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subTitle" idx="6"/>
          </p:nvPr>
        </p:nvSpPr>
        <p:spPr>
          <a:xfrm>
            <a:off x="7995633" y="419383"/>
            <a:ext cx="2203000" cy="38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427"/>
              </a:spcBef>
              <a:spcAft>
                <a:spcPts val="0"/>
              </a:spcAft>
              <a:buClr>
                <a:srgbClr val="FDC914"/>
              </a:buClr>
              <a:buSzPts val="3200"/>
              <a:buNone/>
              <a:defRPr sz="2133" b="1">
                <a:solidFill>
                  <a:srgbClr val="FDC914"/>
                </a:solidFill>
              </a:defRPr>
            </a:lvl1pPr>
            <a:lvl2pPr lvl="1" rtl="0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body" idx="7"/>
          </p:nvPr>
        </p:nvSpPr>
        <p:spPr>
          <a:xfrm>
            <a:off x="7969633" y="989583"/>
            <a:ext cx="2229000" cy="44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 rtl="0">
              <a:spcBef>
                <a:spcPts val="427"/>
              </a:spcBef>
              <a:spcAft>
                <a:spcPts val="0"/>
              </a:spcAft>
              <a:buSzPts val="2400"/>
              <a:buChar char="•"/>
              <a:defRPr sz="1600"/>
            </a:lvl1pPr>
            <a:lvl2pPr marL="609630" lvl="1" indent="-254013" rtl="0">
              <a:spcBef>
                <a:spcPts val="373"/>
              </a:spcBef>
              <a:spcAft>
                <a:spcPts val="0"/>
              </a:spcAft>
              <a:buSzPts val="2400"/>
              <a:buChar char="–"/>
              <a:defRPr sz="1600"/>
            </a:lvl2pPr>
            <a:lvl3pPr marL="914446" lvl="2" indent="-254013" rtl="0">
              <a:spcBef>
                <a:spcPts val="320"/>
              </a:spcBef>
              <a:spcAft>
                <a:spcPts val="0"/>
              </a:spcAft>
              <a:buSzPts val="2400"/>
              <a:buChar char="•"/>
              <a:defRPr/>
            </a:lvl3pPr>
            <a:lvl4pPr marL="1219261" lvl="3" indent="-254013" rtl="0">
              <a:spcBef>
                <a:spcPts val="267"/>
              </a:spcBef>
              <a:spcAft>
                <a:spcPts val="0"/>
              </a:spcAft>
              <a:buSzPts val="2400"/>
              <a:buChar char="–"/>
              <a:defRPr/>
            </a:lvl4pPr>
            <a:lvl5pPr marL="1524076" lvl="4" indent="-254013" rtl="0">
              <a:spcBef>
                <a:spcPts val="267"/>
              </a:spcBef>
              <a:spcAft>
                <a:spcPts val="0"/>
              </a:spcAft>
              <a:buSzPts val="2400"/>
              <a:buChar char="»"/>
              <a:defRPr/>
            </a:lvl5pPr>
            <a:lvl6pPr marL="1828891" lvl="5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6pPr>
            <a:lvl7pPr marL="2133707" lvl="6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7pPr>
            <a:lvl8pPr marL="2438522" lvl="7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8pPr>
            <a:lvl9pPr marL="2743337" lvl="8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ubTitle" idx="8"/>
          </p:nvPr>
        </p:nvSpPr>
        <p:spPr>
          <a:xfrm>
            <a:off x="7995633" y="5847200"/>
            <a:ext cx="2203000" cy="38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427"/>
              </a:spcBef>
              <a:spcAft>
                <a:spcPts val="0"/>
              </a:spcAft>
              <a:buClr>
                <a:srgbClr val="FDC914"/>
              </a:buClr>
              <a:buSzPts val="3200"/>
              <a:buNone/>
              <a:defRPr sz="2133" b="1">
                <a:solidFill>
                  <a:srgbClr val="FDC914"/>
                </a:solidFill>
              </a:defRPr>
            </a:lvl1pPr>
            <a:lvl2pPr lvl="1" rtl="0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body" idx="9"/>
          </p:nvPr>
        </p:nvSpPr>
        <p:spPr>
          <a:xfrm>
            <a:off x="7969633" y="6417400"/>
            <a:ext cx="2229000" cy="44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 rtl="0">
              <a:spcBef>
                <a:spcPts val="427"/>
              </a:spcBef>
              <a:spcAft>
                <a:spcPts val="0"/>
              </a:spcAft>
              <a:buSzPts val="2400"/>
              <a:buChar char="•"/>
              <a:defRPr sz="1600"/>
            </a:lvl1pPr>
            <a:lvl2pPr marL="609630" lvl="1" indent="-254013" rtl="0">
              <a:spcBef>
                <a:spcPts val="373"/>
              </a:spcBef>
              <a:spcAft>
                <a:spcPts val="0"/>
              </a:spcAft>
              <a:buSzPts val="2400"/>
              <a:buChar char="–"/>
              <a:defRPr sz="1600"/>
            </a:lvl2pPr>
            <a:lvl3pPr marL="914446" lvl="2" indent="-254013" rtl="0">
              <a:spcBef>
                <a:spcPts val="320"/>
              </a:spcBef>
              <a:spcAft>
                <a:spcPts val="0"/>
              </a:spcAft>
              <a:buSzPts val="2400"/>
              <a:buChar char="•"/>
              <a:defRPr/>
            </a:lvl3pPr>
            <a:lvl4pPr marL="1219261" lvl="3" indent="-254013" rtl="0">
              <a:spcBef>
                <a:spcPts val="267"/>
              </a:spcBef>
              <a:spcAft>
                <a:spcPts val="0"/>
              </a:spcAft>
              <a:buSzPts val="2400"/>
              <a:buChar char="–"/>
              <a:defRPr/>
            </a:lvl4pPr>
            <a:lvl5pPr marL="1524076" lvl="4" indent="-254013" rtl="0">
              <a:spcBef>
                <a:spcPts val="267"/>
              </a:spcBef>
              <a:spcAft>
                <a:spcPts val="0"/>
              </a:spcAft>
              <a:buSzPts val="2400"/>
              <a:buChar char="»"/>
              <a:defRPr/>
            </a:lvl5pPr>
            <a:lvl6pPr marL="1828891" lvl="5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6pPr>
            <a:lvl7pPr marL="2133707" lvl="6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7pPr>
            <a:lvl8pPr marL="2438522" lvl="7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8pPr>
            <a:lvl9pPr marL="2743337" lvl="8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3"/>
          </p:nvPr>
        </p:nvSpPr>
        <p:spPr>
          <a:xfrm>
            <a:off x="268100" y="2923592"/>
            <a:ext cx="2203000" cy="38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427"/>
              </a:spcBef>
              <a:spcAft>
                <a:spcPts val="0"/>
              </a:spcAft>
              <a:buClr>
                <a:srgbClr val="FDC914"/>
              </a:buClr>
              <a:buSzPts val="3200"/>
              <a:buNone/>
              <a:defRPr sz="2133" b="1">
                <a:solidFill>
                  <a:srgbClr val="FDC914"/>
                </a:solidFill>
              </a:defRPr>
            </a:lvl1pPr>
            <a:lvl2pPr lvl="1" rtl="0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body" idx="14"/>
          </p:nvPr>
        </p:nvSpPr>
        <p:spPr>
          <a:xfrm>
            <a:off x="242100" y="3493792"/>
            <a:ext cx="2229000" cy="44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 rtl="0">
              <a:spcBef>
                <a:spcPts val="427"/>
              </a:spcBef>
              <a:spcAft>
                <a:spcPts val="0"/>
              </a:spcAft>
              <a:buSzPts val="2400"/>
              <a:buChar char="•"/>
              <a:defRPr sz="1600"/>
            </a:lvl1pPr>
            <a:lvl2pPr marL="609630" lvl="1" indent="-254013" rtl="0">
              <a:spcBef>
                <a:spcPts val="373"/>
              </a:spcBef>
              <a:spcAft>
                <a:spcPts val="0"/>
              </a:spcAft>
              <a:buSzPts val="2400"/>
              <a:buChar char="–"/>
              <a:defRPr sz="1600"/>
            </a:lvl2pPr>
            <a:lvl3pPr marL="914446" lvl="2" indent="-254013" rtl="0">
              <a:spcBef>
                <a:spcPts val="320"/>
              </a:spcBef>
              <a:spcAft>
                <a:spcPts val="0"/>
              </a:spcAft>
              <a:buSzPts val="2400"/>
              <a:buChar char="•"/>
              <a:defRPr/>
            </a:lvl3pPr>
            <a:lvl4pPr marL="1219261" lvl="3" indent="-254013" rtl="0">
              <a:spcBef>
                <a:spcPts val="267"/>
              </a:spcBef>
              <a:spcAft>
                <a:spcPts val="0"/>
              </a:spcAft>
              <a:buSzPts val="2400"/>
              <a:buChar char="–"/>
              <a:defRPr/>
            </a:lvl4pPr>
            <a:lvl5pPr marL="1524076" lvl="4" indent="-254013" rtl="0">
              <a:spcBef>
                <a:spcPts val="267"/>
              </a:spcBef>
              <a:spcAft>
                <a:spcPts val="0"/>
              </a:spcAft>
              <a:buSzPts val="2400"/>
              <a:buChar char="»"/>
              <a:defRPr/>
            </a:lvl5pPr>
            <a:lvl6pPr marL="1828891" lvl="5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6pPr>
            <a:lvl7pPr marL="2133707" lvl="6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7pPr>
            <a:lvl8pPr marL="2438522" lvl="7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8pPr>
            <a:lvl9pPr marL="2743337" lvl="8" indent="-254013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5"/>
          </p:nvPr>
        </p:nvSpPr>
        <p:spPr>
          <a:xfrm>
            <a:off x="9583683" y="3133292"/>
            <a:ext cx="2203000" cy="38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427"/>
              </a:spcBef>
              <a:spcAft>
                <a:spcPts val="0"/>
              </a:spcAft>
              <a:buClr>
                <a:srgbClr val="FDC914"/>
              </a:buClr>
              <a:buSzPts val="3200"/>
              <a:buNone/>
              <a:defRPr sz="2133" b="1">
                <a:solidFill>
                  <a:srgbClr val="FDC914"/>
                </a:solidFill>
              </a:defRPr>
            </a:lvl1pPr>
            <a:lvl2pPr lvl="1" algn="r" rtl="0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 algn="r" rtl="0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body" idx="16"/>
          </p:nvPr>
        </p:nvSpPr>
        <p:spPr>
          <a:xfrm>
            <a:off x="9557683" y="3703492"/>
            <a:ext cx="2229000" cy="44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 algn="r" rtl="0">
              <a:spcBef>
                <a:spcPts val="427"/>
              </a:spcBef>
              <a:spcAft>
                <a:spcPts val="0"/>
              </a:spcAft>
              <a:buSzPts val="2400"/>
              <a:buChar char="•"/>
              <a:defRPr sz="1600"/>
            </a:lvl1pPr>
            <a:lvl2pPr marL="609630" lvl="1" indent="-254013" algn="r" rtl="0">
              <a:spcBef>
                <a:spcPts val="373"/>
              </a:spcBef>
              <a:spcAft>
                <a:spcPts val="0"/>
              </a:spcAft>
              <a:buSzPts val="2400"/>
              <a:buChar char="–"/>
              <a:defRPr sz="1600"/>
            </a:lvl2pPr>
            <a:lvl3pPr marL="914446" lvl="2" indent="-254013" algn="r" rtl="0">
              <a:spcBef>
                <a:spcPts val="320"/>
              </a:spcBef>
              <a:spcAft>
                <a:spcPts val="0"/>
              </a:spcAft>
              <a:buSzPts val="2400"/>
              <a:buChar char="•"/>
              <a:defRPr/>
            </a:lvl3pPr>
            <a:lvl4pPr marL="1219261" lvl="3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–"/>
              <a:defRPr/>
            </a:lvl4pPr>
            <a:lvl5pPr marL="1524076" lvl="4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»"/>
              <a:defRPr/>
            </a:lvl5pPr>
            <a:lvl6pPr marL="1828891" lvl="5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6pPr>
            <a:lvl7pPr marL="2133707" lvl="6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7pPr>
            <a:lvl8pPr marL="2438522" lvl="7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8pPr>
            <a:lvl9pPr marL="2743337" lvl="8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4056217" y="3296817"/>
            <a:ext cx="4064600" cy="95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subTitle" idx="17"/>
          </p:nvPr>
        </p:nvSpPr>
        <p:spPr>
          <a:xfrm>
            <a:off x="4328367" y="2350800"/>
            <a:ext cx="3512000" cy="63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427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63009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 Layout 4">
    <p:bg>
      <p:bgPr>
        <a:solidFill>
          <a:srgbClr val="FDC914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4"/>
          <p:cNvGrpSpPr/>
          <p:nvPr/>
        </p:nvGrpSpPr>
        <p:grpSpPr>
          <a:xfrm>
            <a:off x="0" y="0"/>
            <a:ext cx="12312077" cy="527238"/>
            <a:chOff x="0" y="0"/>
            <a:chExt cx="24624155" cy="1054476"/>
          </a:xfrm>
        </p:grpSpPr>
        <p:sp>
          <p:nvSpPr>
            <p:cNvPr id="48" name="Google Shape;48;p4"/>
            <p:cNvSpPr/>
            <p:nvPr/>
          </p:nvSpPr>
          <p:spPr>
            <a:xfrm rot="-5400000">
              <a:off x="5628800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0" y="0"/>
                  </a:moveTo>
                  <a:lnTo>
                    <a:pt x="1054477" y="0"/>
                  </a:lnTo>
                  <a:lnTo>
                    <a:pt x="1054477" y="12312077"/>
                  </a:lnTo>
                  <a:lnTo>
                    <a:pt x="0" y="1231207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</p:sp>
        <p:sp>
          <p:nvSpPr>
            <p:cNvPr id="49" name="Google Shape;49;p4"/>
            <p:cNvSpPr/>
            <p:nvPr/>
          </p:nvSpPr>
          <p:spPr>
            <a:xfrm rot="5400000">
              <a:off x="17940878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1054476" y="12312077"/>
                  </a:moveTo>
                  <a:lnTo>
                    <a:pt x="0" y="12312077"/>
                  </a:lnTo>
                  <a:lnTo>
                    <a:pt x="0" y="0"/>
                  </a:lnTo>
                  <a:lnTo>
                    <a:pt x="1054476" y="0"/>
                  </a:lnTo>
                  <a:lnTo>
                    <a:pt x="1054476" y="12312077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</p:sp>
      </p:grpSp>
      <p:grpSp>
        <p:nvGrpSpPr>
          <p:cNvPr id="50" name="Google Shape;50;p4"/>
          <p:cNvGrpSpPr/>
          <p:nvPr/>
        </p:nvGrpSpPr>
        <p:grpSpPr>
          <a:xfrm>
            <a:off x="0" y="6333301"/>
            <a:ext cx="12312077" cy="527238"/>
            <a:chOff x="0" y="0"/>
            <a:chExt cx="24624155" cy="1054476"/>
          </a:xfrm>
        </p:grpSpPr>
        <p:sp>
          <p:nvSpPr>
            <p:cNvPr id="51" name="Google Shape;51;p4"/>
            <p:cNvSpPr/>
            <p:nvPr/>
          </p:nvSpPr>
          <p:spPr>
            <a:xfrm rot="-5400000">
              <a:off x="5628800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0" y="0"/>
                  </a:moveTo>
                  <a:lnTo>
                    <a:pt x="1054477" y="0"/>
                  </a:lnTo>
                  <a:lnTo>
                    <a:pt x="1054477" y="12312077"/>
                  </a:lnTo>
                  <a:lnTo>
                    <a:pt x="0" y="1231207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</p:sp>
        <p:sp>
          <p:nvSpPr>
            <p:cNvPr id="52" name="Google Shape;52;p4"/>
            <p:cNvSpPr/>
            <p:nvPr/>
          </p:nvSpPr>
          <p:spPr>
            <a:xfrm rot="5400000">
              <a:off x="17940878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1054476" y="12312077"/>
                  </a:moveTo>
                  <a:lnTo>
                    <a:pt x="0" y="12312077"/>
                  </a:lnTo>
                  <a:lnTo>
                    <a:pt x="0" y="0"/>
                  </a:lnTo>
                  <a:lnTo>
                    <a:pt x="1054476" y="0"/>
                  </a:lnTo>
                  <a:lnTo>
                    <a:pt x="1054476" y="12312077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</p:sp>
      </p:grp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-245417" y="1391817"/>
            <a:ext cx="3926600" cy="375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6B715"/>
              </a:buClr>
              <a:buSzPts val="40000"/>
              <a:buNone/>
              <a:defRPr sz="26668">
                <a:solidFill>
                  <a:srgbClr val="E6B71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title" idx="2"/>
          </p:nvPr>
        </p:nvSpPr>
        <p:spPr>
          <a:xfrm>
            <a:off x="4132700" y="1391817"/>
            <a:ext cx="3926600" cy="375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6B715"/>
              </a:buClr>
              <a:buSzPts val="40000"/>
              <a:buNone/>
              <a:defRPr sz="26668">
                <a:solidFill>
                  <a:srgbClr val="E6B71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title" idx="3"/>
          </p:nvPr>
        </p:nvSpPr>
        <p:spPr>
          <a:xfrm>
            <a:off x="8510817" y="1391817"/>
            <a:ext cx="3926600" cy="375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6B715"/>
              </a:buClr>
              <a:buSzPts val="40000"/>
              <a:buNone/>
              <a:defRPr sz="26668">
                <a:solidFill>
                  <a:srgbClr val="E6B71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"/>
          <p:cNvSpPr txBox="1">
            <a:spLocks noGrp="1"/>
          </p:cNvSpPr>
          <p:nvPr>
            <p:ph type="title" idx="4"/>
          </p:nvPr>
        </p:nvSpPr>
        <p:spPr>
          <a:xfrm>
            <a:off x="2514083" y="2441517"/>
            <a:ext cx="7360800" cy="102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3000"/>
              <a:buNone/>
              <a:defRPr>
                <a:solidFill>
                  <a:srgbClr val="1B1B1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body" idx="1"/>
          </p:nvPr>
        </p:nvSpPr>
        <p:spPr>
          <a:xfrm>
            <a:off x="2578883" y="3970700"/>
            <a:ext cx="7309000" cy="5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 algn="ctr">
              <a:spcBef>
                <a:spcPts val="42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 sz="1600">
                <a:solidFill>
                  <a:srgbClr val="1B1B1B"/>
                </a:solidFill>
              </a:defRPr>
            </a:lvl1pPr>
            <a:lvl2pPr marL="609630" lvl="1" indent="-254013" algn="ctr">
              <a:spcBef>
                <a:spcPts val="373"/>
              </a:spcBef>
              <a:spcAft>
                <a:spcPts val="0"/>
              </a:spcAft>
              <a:buClr>
                <a:srgbClr val="1B1B1B"/>
              </a:buClr>
              <a:buSzPts val="2400"/>
              <a:buChar char="–"/>
              <a:defRPr sz="1600">
                <a:solidFill>
                  <a:srgbClr val="1B1B1B"/>
                </a:solidFill>
              </a:defRPr>
            </a:lvl2pPr>
            <a:lvl3pPr marL="914446" lvl="2" indent="-254013" algn="ctr">
              <a:spcBef>
                <a:spcPts val="320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3pPr>
            <a:lvl4pPr marL="1219261" lvl="3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–"/>
              <a:defRPr>
                <a:solidFill>
                  <a:srgbClr val="1B1B1B"/>
                </a:solidFill>
              </a:defRPr>
            </a:lvl4pPr>
            <a:lvl5pPr marL="1524076" lvl="4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»"/>
              <a:defRPr>
                <a:solidFill>
                  <a:srgbClr val="1B1B1B"/>
                </a:solidFill>
              </a:defRPr>
            </a:lvl5pPr>
            <a:lvl6pPr marL="1828891" lvl="5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6pPr>
            <a:lvl7pPr marL="2133707" lvl="6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7pPr>
            <a:lvl8pPr marL="2438522" lvl="7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8pPr>
            <a:lvl9pPr marL="2743337" lvl="8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896884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 Layout 3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"/>
          <p:cNvSpPr>
            <a:spLocks noGrp="1"/>
          </p:cNvSpPr>
          <p:nvPr>
            <p:ph type="pic" idx="2"/>
          </p:nvPr>
        </p:nvSpPr>
        <p:spPr>
          <a:xfrm>
            <a:off x="-1172567" y="-498008"/>
            <a:ext cx="4206000" cy="3641200"/>
          </a:xfrm>
          <a:prstGeom prst="hexagon">
            <a:avLst>
              <a:gd name="adj" fmla="val 28584"/>
              <a:gd name="vf" fmla="val 115470"/>
            </a:avLst>
          </a:prstGeom>
          <a:noFill/>
          <a:ln>
            <a:noFill/>
          </a:ln>
        </p:spPr>
      </p:sp>
      <p:sp>
        <p:nvSpPr>
          <p:cNvPr id="60" name="Google Shape;60;p5"/>
          <p:cNvSpPr>
            <a:spLocks noGrp="1"/>
          </p:cNvSpPr>
          <p:nvPr>
            <p:ph type="pic" idx="3"/>
          </p:nvPr>
        </p:nvSpPr>
        <p:spPr>
          <a:xfrm>
            <a:off x="2310283" y="-2550667"/>
            <a:ext cx="4206000" cy="3641200"/>
          </a:xfrm>
          <a:prstGeom prst="hexagon">
            <a:avLst>
              <a:gd name="adj" fmla="val 28584"/>
              <a:gd name="vf" fmla="val 115470"/>
            </a:avLst>
          </a:prstGeom>
          <a:noFill/>
          <a:ln>
            <a:noFill/>
          </a:ln>
        </p:spPr>
      </p:sp>
      <p:sp>
        <p:nvSpPr>
          <p:cNvPr id="61" name="Google Shape;61;p5"/>
          <p:cNvSpPr>
            <a:spLocks noGrp="1"/>
          </p:cNvSpPr>
          <p:nvPr>
            <p:ph type="pic" idx="4"/>
          </p:nvPr>
        </p:nvSpPr>
        <p:spPr>
          <a:xfrm>
            <a:off x="5832083" y="-498000"/>
            <a:ext cx="4206000" cy="3641200"/>
          </a:xfrm>
          <a:prstGeom prst="hexagon">
            <a:avLst>
              <a:gd name="adj" fmla="val 28584"/>
              <a:gd name="vf" fmla="val 115470"/>
            </a:avLst>
          </a:prstGeom>
          <a:noFill/>
          <a:ln>
            <a:noFill/>
          </a:ln>
        </p:spPr>
      </p:sp>
      <p:sp>
        <p:nvSpPr>
          <p:cNvPr id="62" name="Google Shape;62;p5"/>
          <p:cNvSpPr>
            <a:spLocks noGrp="1"/>
          </p:cNvSpPr>
          <p:nvPr>
            <p:ph type="pic" idx="5"/>
          </p:nvPr>
        </p:nvSpPr>
        <p:spPr>
          <a:xfrm>
            <a:off x="2310283" y="5475117"/>
            <a:ext cx="4206000" cy="3641200"/>
          </a:xfrm>
          <a:prstGeom prst="hexagon">
            <a:avLst>
              <a:gd name="adj" fmla="val 28584"/>
              <a:gd name="vf" fmla="val 115470"/>
            </a:avLst>
          </a:prstGeom>
          <a:noFill/>
          <a:ln>
            <a:noFill/>
          </a:ln>
        </p:spPr>
      </p:sp>
      <p:sp>
        <p:nvSpPr>
          <p:cNvPr id="63" name="Google Shape;63;p5"/>
          <p:cNvSpPr>
            <a:spLocks noGrp="1"/>
          </p:cNvSpPr>
          <p:nvPr>
            <p:ph type="pic" idx="6"/>
          </p:nvPr>
        </p:nvSpPr>
        <p:spPr>
          <a:xfrm>
            <a:off x="5832083" y="3499117"/>
            <a:ext cx="4206000" cy="3641200"/>
          </a:xfrm>
          <a:prstGeom prst="hexagon">
            <a:avLst>
              <a:gd name="adj" fmla="val 28584"/>
              <a:gd name="vf" fmla="val 115470"/>
            </a:avLst>
          </a:prstGeom>
          <a:noFill/>
          <a:ln>
            <a:noFill/>
          </a:ln>
        </p:spPr>
      </p:sp>
      <p:sp>
        <p:nvSpPr>
          <p:cNvPr id="64" name="Google Shape;64;p5"/>
          <p:cNvSpPr>
            <a:spLocks noGrp="1"/>
          </p:cNvSpPr>
          <p:nvPr>
            <p:ph type="pic" idx="7"/>
          </p:nvPr>
        </p:nvSpPr>
        <p:spPr>
          <a:xfrm>
            <a:off x="9200433" y="1409533"/>
            <a:ext cx="4206000" cy="3641200"/>
          </a:xfrm>
          <a:prstGeom prst="hexagon">
            <a:avLst>
              <a:gd name="adj" fmla="val 28584"/>
              <a:gd name="vf" fmla="val 115470"/>
            </a:avLst>
          </a:prstGeom>
          <a:noFill/>
          <a:ln>
            <a:noFill/>
          </a:ln>
        </p:spPr>
      </p:sp>
      <p:sp>
        <p:nvSpPr>
          <p:cNvPr id="65" name="Google Shape;65;p5"/>
          <p:cNvSpPr>
            <a:spLocks noGrp="1"/>
          </p:cNvSpPr>
          <p:nvPr>
            <p:ph type="pic" idx="8"/>
          </p:nvPr>
        </p:nvSpPr>
        <p:spPr>
          <a:xfrm>
            <a:off x="9200433" y="-2550675"/>
            <a:ext cx="4206000" cy="3641200"/>
          </a:xfrm>
          <a:prstGeom prst="hexagon">
            <a:avLst>
              <a:gd name="adj" fmla="val 28584"/>
              <a:gd name="vf" fmla="val 115470"/>
            </a:avLst>
          </a:prstGeom>
          <a:noFill/>
          <a:ln>
            <a:noFill/>
          </a:ln>
        </p:spPr>
      </p:sp>
      <p:sp>
        <p:nvSpPr>
          <p:cNvPr id="66" name="Google Shape;66;p5"/>
          <p:cNvSpPr>
            <a:spLocks noGrp="1"/>
          </p:cNvSpPr>
          <p:nvPr>
            <p:ph type="pic" idx="9"/>
          </p:nvPr>
        </p:nvSpPr>
        <p:spPr>
          <a:xfrm>
            <a:off x="9200425" y="5313859"/>
            <a:ext cx="4206000" cy="3641200"/>
          </a:xfrm>
          <a:prstGeom prst="hexagon">
            <a:avLst>
              <a:gd name="adj" fmla="val 28584"/>
              <a:gd name="vf" fmla="val 115470"/>
            </a:avLst>
          </a:prstGeom>
          <a:noFill/>
          <a:ln>
            <a:noFill/>
          </a:ln>
        </p:spPr>
      </p:sp>
      <p:sp>
        <p:nvSpPr>
          <p:cNvPr id="67" name="Google Shape;67;p5"/>
          <p:cNvSpPr/>
          <p:nvPr/>
        </p:nvSpPr>
        <p:spPr>
          <a:xfrm>
            <a:off x="1912336" y="1091926"/>
            <a:ext cx="5060417" cy="4382093"/>
          </a:xfrm>
          <a:custGeom>
            <a:avLst/>
            <a:gdLst/>
            <a:ahLst/>
            <a:cxnLst/>
            <a:rect l="l" t="t" r="r" b="b"/>
            <a:pathLst>
              <a:path w="4282440" h="3708400" extrusionOk="0">
                <a:moveTo>
                  <a:pt x="3211830" y="0"/>
                </a:moveTo>
                <a:lnTo>
                  <a:pt x="1070610" y="0"/>
                </a:lnTo>
                <a:lnTo>
                  <a:pt x="0" y="1854200"/>
                </a:lnTo>
                <a:lnTo>
                  <a:pt x="1070610" y="3708400"/>
                </a:lnTo>
                <a:lnTo>
                  <a:pt x="3211830" y="3708400"/>
                </a:lnTo>
                <a:lnTo>
                  <a:pt x="4282440" y="1854200"/>
                </a:lnTo>
                <a:close/>
              </a:path>
            </a:pathLst>
          </a:cu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5"/>
          <p:cNvSpPr/>
          <p:nvPr/>
        </p:nvSpPr>
        <p:spPr>
          <a:xfrm>
            <a:off x="2098546" y="1253176"/>
            <a:ext cx="4689272" cy="4060698"/>
          </a:xfrm>
          <a:custGeom>
            <a:avLst/>
            <a:gdLst/>
            <a:ahLst/>
            <a:cxnLst/>
            <a:rect l="l" t="t" r="r" b="b"/>
            <a:pathLst>
              <a:path w="4282440" h="3708400" extrusionOk="0">
                <a:moveTo>
                  <a:pt x="3211830" y="0"/>
                </a:moveTo>
                <a:lnTo>
                  <a:pt x="1070610" y="0"/>
                </a:lnTo>
                <a:lnTo>
                  <a:pt x="0" y="1854200"/>
                </a:lnTo>
                <a:lnTo>
                  <a:pt x="1070610" y="3708400"/>
                </a:lnTo>
                <a:lnTo>
                  <a:pt x="3211830" y="3708400"/>
                </a:lnTo>
                <a:lnTo>
                  <a:pt x="4282440" y="1854200"/>
                </a:lnTo>
                <a:close/>
              </a:path>
            </a:pathLst>
          </a:custGeom>
          <a:solidFill>
            <a:srgbClr val="FDC914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5"/>
          <p:cNvSpPr>
            <a:spLocks noGrp="1"/>
          </p:cNvSpPr>
          <p:nvPr>
            <p:ph type="pic" idx="13"/>
          </p:nvPr>
        </p:nvSpPr>
        <p:spPr>
          <a:xfrm>
            <a:off x="-1172567" y="3499117"/>
            <a:ext cx="4206000" cy="3641200"/>
          </a:xfrm>
          <a:prstGeom prst="hexagon">
            <a:avLst>
              <a:gd name="adj" fmla="val 28584"/>
              <a:gd name="vf" fmla="val 115470"/>
            </a:avLst>
          </a:prstGeom>
          <a:noFill/>
          <a:ln>
            <a:noFill/>
          </a:ln>
        </p:spPr>
      </p:sp>
      <p:sp>
        <p:nvSpPr>
          <p:cNvPr id="70" name="Google Shape;70;p5"/>
          <p:cNvSpPr txBox="1">
            <a:spLocks noGrp="1"/>
          </p:cNvSpPr>
          <p:nvPr>
            <p:ph type="title"/>
          </p:nvPr>
        </p:nvSpPr>
        <p:spPr>
          <a:xfrm>
            <a:off x="2747350" y="2415600"/>
            <a:ext cx="3395400" cy="108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3000"/>
              <a:buNone/>
              <a:defRPr>
                <a:solidFill>
                  <a:srgbClr val="1B1B1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body" idx="1"/>
          </p:nvPr>
        </p:nvSpPr>
        <p:spPr>
          <a:xfrm>
            <a:off x="2786217" y="3719283"/>
            <a:ext cx="3356400" cy="57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 algn="ctr">
              <a:spcBef>
                <a:spcPts val="42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 sz="1600">
                <a:solidFill>
                  <a:srgbClr val="1B1B1B"/>
                </a:solidFill>
              </a:defRPr>
            </a:lvl1pPr>
            <a:lvl2pPr marL="609630" lvl="1" indent="-254013" algn="ctr">
              <a:spcBef>
                <a:spcPts val="373"/>
              </a:spcBef>
              <a:spcAft>
                <a:spcPts val="0"/>
              </a:spcAft>
              <a:buClr>
                <a:srgbClr val="1B1B1B"/>
              </a:buClr>
              <a:buSzPts val="2400"/>
              <a:buChar char="–"/>
              <a:defRPr sz="1600">
                <a:solidFill>
                  <a:srgbClr val="1B1B1B"/>
                </a:solidFill>
              </a:defRPr>
            </a:lvl2pPr>
            <a:lvl3pPr marL="914446" lvl="2" indent="-254013" algn="ctr">
              <a:spcBef>
                <a:spcPts val="320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3pPr>
            <a:lvl4pPr marL="1219261" lvl="3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–"/>
              <a:defRPr>
                <a:solidFill>
                  <a:srgbClr val="1B1B1B"/>
                </a:solidFill>
              </a:defRPr>
            </a:lvl4pPr>
            <a:lvl5pPr marL="1524076" lvl="4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»"/>
              <a:defRPr>
                <a:solidFill>
                  <a:srgbClr val="1B1B1B"/>
                </a:solidFill>
              </a:defRPr>
            </a:lvl5pPr>
            <a:lvl6pPr marL="1828891" lvl="5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6pPr>
            <a:lvl7pPr marL="2133707" lvl="6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7pPr>
            <a:lvl8pPr marL="2438522" lvl="7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8pPr>
            <a:lvl9pPr marL="2743337" lvl="8" indent="-254013" algn="ctr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512763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 Layout 2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"/>
          <p:cNvSpPr>
            <a:spLocks noGrp="1"/>
          </p:cNvSpPr>
          <p:nvPr>
            <p:ph type="pic" idx="2"/>
          </p:nvPr>
        </p:nvSpPr>
        <p:spPr>
          <a:xfrm>
            <a:off x="-25917" y="0"/>
            <a:ext cx="12192000" cy="6871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4" name="Google Shape;74;p6"/>
          <p:cNvCxnSpPr/>
          <p:nvPr/>
        </p:nvCxnSpPr>
        <p:spPr>
          <a:xfrm rot="10800000" flipH="1">
            <a:off x="0" y="0"/>
            <a:ext cx="12192000" cy="68580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" name="Google Shape;75;p6"/>
          <p:cNvSpPr/>
          <p:nvPr/>
        </p:nvSpPr>
        <p:spPr>
          <a:xfrm>
            <a:off x="3418397" y="1405585"/>
            <a:ext cx="5581447" cy="4833281"/>
          </a:xfrm>
          <a:custGeom>
            <a:avLst/>
            <a:gdLst/>
            <a:ahLst/>
            <a:cxnLst/>
            <a:rect l="l" t="t" r="r" b="b"/>
            <a:pathLst>
              <a:path w="4282440" h="3708400" extrusionOk="0">
                <a:moveTo>
                  <a:pt x="3211830" y="0"/>
                </a:moveTo>
                <a:lnTo>
                  <a:pt x="1070610" y="0"/>
                </a:lnTo>
                <a:lnTo>
                  <a:pt x="0" y="1854200"/>
                </a:lnTo>
                <a:lnTo>
                  <a:pt x="1070610" y="3708400"/>
                </a:lnTo>
                <a:lnTo>
                  <a:pt x="3211830" y="3708400"/>
                </a:lnTo>
                <a:lnTo>
                  <a:pt x="4282440" y="185420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</p:sp>
      <p:sp>
        <p:nvSpPr>
          <p:cNvPr id="76" name="Google Shape;76;p6"/>
          <p:cNvSpPr/>
          <p:nvPr/>
        </p:nvSpPr>
        <p:spPr>
          <a:xfrm>
            <a:off x="3193775" y="965670"/>
            <a:ext cx="5802706" cy="5024882"/>
          </a:xfrm>
          <a:custGeom>
            <a:avLst/>
            <a:gdLst/>
            <a:ahLst/>
            <a:cxnLst/>
            <a:rect l="l" t="t" r="r" b="b"/>
            <a:pathLst>
              <a:path w="4282440" h="3708400" extrusionOk="0">
                <a:moveTo>
                  <a:pt x="3211830" y="0"/>
                </a:moveTo>
                <a:lnTo>
                  <a:pt x="1070610" y="0"/>
                </a:lnTo>
                <a:lnTo>
                  <a:pt x="0" y="1854200"/>
                </a:lnTo>
                <a:lnTo>
                  <a:pt x="1070610" y="3708400"/>
                </a:lnTo>
                <a:lnTo>
                  <a:pt x="3211830" y="3708400"/>
                </a:lnTo>
                <a:lnTo>
                  <a:pt x="4282440" y="1854200"/>
                </a:lnTo>
                <a:close/>
              </a:path>
            </a:pathLst>
          </a:cu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6"/>
          <p:cNvSpPr txBox="1">
            <a:spLocks noGrp="1"/>
          </p:cNvSpPr>
          <p:nvPr>
            <p:ph type="subTitle" idx="1"/>
          </p:nvPr>
        </p:nvSpPr>
        <p:spPr>
          <a:xfrm>
            <a:off x="362850" y="246217"/>
            <a:ext cx="2915800" cy="53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427"/>
              </a:spcBef>
              <a:spcAft>
                <a:spcPts val="0"/>
              </a:spcAft>
              <a:buClr>
                <a:srgbClr val="FDC914"/>
              </a:buClr>
              <a:buSzPts val="3200"/>
              <a:buNone/>
              <a:defRPr sz="2133" b="1">
                <a:solidFill>
                  <a:srgbClr val="FDC914"/>
                </a:solidFill>
              </a:defRPr>
            </a:lvl1pPr>
            <a:lvl2pPr lvl="1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6"/>
          <p:cNvSpPr txBox="1">
            <a:spLocks noGrp="1"/>
          </p:cNvSpPr>
          <p:nvPr>
            <p:ph type="body" idx="3"/>
          </p:nvPr>
        </p:nvSpPr>
        <p:spPr>
          <a:xfrm>
            <a:off x="356350" y="965667"/>
            <a:ext cx="2928800" cy="49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>
              <a:spcBef>
                <a:spcPts val="427"/>
              </a:spcBef>
              <a:spcAft>
                <a:spcPts val="0"/>
              </a:spcAft>
              <a:buSzPts val="2400"/>
              <a:buChar char="•"/>
              <a:defRPr sz="1600"/>
            </a:lvl1pPr>
            <a:lvl2pPr marL="609630" lvl="1" indent="-254013">
              <a:spcBef>
                <a:spcPts val="373"/>
              </a:spcBef>
              <a:spcAft>
                <a:spcPts val="0"/>
              </a:spcAft>
              <a:buSzPts val="2400"/>
              <a:buChar char="–"/>
              <a:defRPr sz="1600"/>
            </a:lvl2pPr>
            <a:lvl3pPr marL="914446" lvl="2" indent="-254013">
              <a:spcBef>
                <a:spcPts val="320"/>
              </a:spcBef>
              <a:spcAft>
                <a:spcPts val="0"/>
              </a:spcAft>
              <a:buSzPts val="2400"/>
              <a:buChar char="•"/>
              <a:defRPr/>
            </a:lvl3pPr>
            <a:lvl4pPr marL="1219261" lvl="3" indent="-254013">
              <a:spcBef>
                <a:spcPts val="267"/>
              </a:spcBef>
              <a:spcAft>
                <a:spcPts val="0"/>
              </a:spcAft>
              <a:buSzPts val="2400"/>
              <a:buChar char="–"/>
              <a:defRPr/>
            </a:lvl4pPr>
            <a:lvl5pPr marL="1524076" lvl="4" indent="-254013">
              <a:spcBef>
                <a:spcPts val="267"/>
              </a:spcBef>
              <a:spcAft>
                <a:spcPts val="0"/>
              </a:spcAft>
              <a:buSzPts val="2400"/>
              <a:buChar char="»"/>
              <a:defRPr/>
            </a:lvl5pPr>
            <a:lvl6pPr marL="1828891" lvl="5" indent="-254013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6pPr>
            <a:lvl7pPr marL="2133707" lvl="6" indent="-254013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7pPr>
            <a:lvl8pPr marL="2438522" lvl="7" indent="-254013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8pPr>
            <a:lvl9pPr marL="2743337" lvl="8" indent="-254013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subTitle" idx="4"/>
          </p:nvPr>
        </p:nvSpPr>
        <p:spPr>
          <a:xfrm>
            <a:off x="8706500" y="5337100"/>
            <a:ext cx="2915800" cy="53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427"/>
              </a:spcBef>
              <a:spcAft>
                <a:spcPts val="0"/>
              </a:spcAft>
              <a:buClr>
                <a:srgbClr val="FDC914"/>
              </a:buClr>
              <a:buSzPts val="3200"/>
              <a:buNone/>
              <a:defRPr sz="2133" b="1">
                <a:solidFill>
                  <a:srgbClr val="FDC914"/>
                </a:solidFill>
              </a:defRPr>
            </a:lvl1pPr>
            <a:lvl2pPr lvl="1" algn="r" rtl="0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 algn="r" rtl="0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 algn="r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"/>
          <p:cNvSpPr txBox="1">
            <a:spLocks noGrp="1"/>
          </p:cNvSpPr>
          <p:nvPr>
            <p:ph type="body" idx="5"/>
          </p:nvPr>
        </p:nvSpPr>
        <p:spPr>
          <a:xfrm>
            <a:off x="8700000" y="6056550"/>
            <a:ext cx="2928800" cy="49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 algn="r" rtl="0">
              <a:spcBef>
                <a:spcPts val="427"/>
              </a:spcBef>
              <a:spcAft>
                <a:spcPts val="0"/>
              </a:spcAft>
              <a:buSzPts val="2400"/>
              <a:buChar char="•"/>
              <a:defRPr sz="1600"/>
            </a:lvl1pPr>
            <a:lvl2pPr marL="609630" lvl="1" indent="-254013" algn="r" rtl="0">
              <a:spcBef>
                <a:spcPts val="373"/>
              </a:spcBef>
              <a:spcAft>
                <a:spcPts val="0"/>
              </a:spcAft>
              <a:buSzPts val="2400"/>
              <a:buChar char="–"/>
              <a:defRPr sz="1600"/>
            </a:lvl2pPr>
            <a:lvl3pPr marL="914446" lvl="2" indent="-254013" algn="r" rtl="0">
              <a:spcBef>
                <a:spcPts val="320"/>
              </a:spcBef>
              <a:spcAft>
                <a:spcPts val="0"/>
              </a:spcAft>
              <a:buSzPts val="2400"/>
              <a:buChar char="•"/>
              <a:defRPr/>
            </a:lvl3pPr>
            <a:lvl4pPr marL="1219261" lvl="3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–"/>
              <a:defRPr/>
            </a:lvl4pPr>
            <a:lvl5pPr marL="1524076" lvl="4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»"/>
              <a:defRPr/>
            </a:lvl5pPr>
            <a:lvl6pPr marL="1828891" lvl="5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6pPr>
            <a:lvl7pPr marL="2133707" lvl="6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7pPr>
            <a:lvl8pPr marL="2438522" lvl="7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8pPr>
            <a:lvl9pPr marL="2743337" lvl="8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"/>
          <p:cNvSpPr txBox="1">
            <a:spLocks noGrp="1"/>
          </p:cNvSpPr>
          <p:nvPr>
            <p:ph type="subTitle" idx="6"/>
          </p:nvPr>
        </p:nvSpPr>
        <p:spPr>
          <a:xfrm>
            <a:off x="4367250" y="1956833"/>
            <a:ext cx="3447200" cy="68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427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"/>
          <p:cNvSpPr txBox="1">
            <a:spLocks noGrp="1"/>
          </p:cNvSpPr>
          <p:nvPr>
            <p:ph type="title"/>
          </p:nvPr>
        </p:nvSpPr>
        <p:spPr>
          <a:xfrm>
            <a:off x="3576733" y="3110200"/>
            <a:ext cx="5015200" cy="88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518398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 Layout 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7"/>
          <p:cNvSpPr/>
          <p:nvPr/>
        </p:nvSpPr>
        <p:spPr>
          <a:xfrm rot="3607481">
            <a:off x="-2764042" y="1873272"/>
            <a:ext cx="10929622" cy="56635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grpSp>
        <p:nvGrpSpPr>
          <p:cNvPr id="85" name="Google Shape;85;p7"/>
          <p:cNvGrpSpPr/>
          <p:nvPr/>
        </p:nvGrpSpPr>
        <p:grpSpPr>
          <a:xfrm>
            <a:off x="-8902306" y="1238725"/>
            <a:ext cx="15934023" cy="13695751"/>
            <a:chOff x="0" y="0"/>
            <a:chExt cx="812800" cy="698625"/>
          </a:xfrm>
        </p:grpSpPr>
        <p:sp>
          <p:nvSpPr>
            <p:cNvPr id="86" name="Google Shape;86;p7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</p:sp>
        <p:sp>
          <p:nvSpPr>
            <p:cNvPr id="87" name="Google Shape;87;p7"/>
            <p:cNvSpPr txBox="1"/>
            <p:nvPr/>
          </p:nvSpPr>
          <p:spPr>
            <a:xfrm>
              <a:off x="114300" y="9525"/>
              <a:ext cx="584100" cy="6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275" tIns="24275" rIns="24275" bIns="24275" anchor="ctr" anchorCtr="0">
              <a:noAutofit/>
            </a:bodyPr>
            <a:lstStyle/>
            <a:p>
              <a:pPr marL="0" marR="0" lvl="0" indent="0" algn="ctr" rtl="0">
                <a:lnSpc>
                  <a:spcPct val="504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88;p7"/>
          <p:cNvSpPr/>
          <p:nvPr/>
        </p:nvSpPr>
        <p:spPr>
          <a:xfrm>
            <a:off x="-1716653" y="-15222"/>
            <a:ext cx="8342569" cy="5558237"/>
          </a:xfrm>
          <a:custGeom>
            <a:avLst/>
            <a:gdLst/>
            <a:ahLst/>
            <a:cxnLst/>
            <a:rect l="l" t="t" r="r" b="b"/>
            <a:pathLst>
              <a:path w="12513854" h="8337355" extrusionOk="0">
                <a:moveTo>
                  <a:pt x="0" y="0"/>
                </a:moveTo>
                <a:lnTo>
                  <a:pt x="12513854" y="0"/>
                </a:lnTo>
                <a:lnTo>
                  <a:pt x="12513854" y="8337355"/>
                </a:lnTo>
                <a:lnTo>
                  <a:pt x="0" y="83373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89" name="Google Shape;89;p7"/>
          <p:cNvGrpSpPr/>
          <p:nvPr/>
        </p:nvGrpSpPr>
        <p:grpSpPr>
          <a:xfrm>
            <a:off x="-2405852" y="5543015"/>
            <a:ext cx="8875711" cy="4542972"/>
            <a:chOff x="0" y="0"/>
            <a:chExt cx="1364920" cy="698625"/>
          </a:xfrm>
        </p:grpSpPr>
        <p:sp>
          <p:nvSpPr>
            <p:cNvPr id="90" name="Google Shape;90;p7"/>
            <p:cNvSpPr/>
            <p:nvPr/>
          </p:nvSpPr>
          <p:spPr>
            <a:xfrm>
              <a:off x="0" y="0"/>
              <a:ext cx="1364920" cy="698500"/>
            </a:xfrm>
            <a:custGeom>
              <a:avLst/>
              <a:gdLst/>
              <a:ahLst/>
              <a:cxnLst/>
              <a:rect l="l" t="t" r="r" b="b"/>
              <a:pathLst>
                <a:path w="1364920" h="698500" extrusionOk="0">
                  <a:moveTo>
                    <a:pt x="1364920" y="349250"/>
                  </a:moveTo>
                  <a:lnTo>
                    <a:pt x="116172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1161720" y="0"/>
                  </a:lnTo>
                  <a:lnTo>
                    <a:pt x="1364920" y="34925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</p:sp>
        <p:sp>
          <p:nvSpPr>
            <p:cNvPr id="91" name="Google Shape;91;p7"/>
            <p:cNvSpPr txBox="1"/>
            <p:nvPr/>
          </p:nvSpPr>
          <p:spPr>
            <a:xfrm>
              <a:off x="114300" y="9525"/>
              <a:ext cx="1136400" cy="6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275" tIns="24275" rIns="24275" bIns="24275" anchor="ctr" anchorCtr="0">
              <a:noAutofit/>
            </a:bodyPr>
            <a:lstStyle/>
            <a:p>
              <a:pPr marL="0" marR="0" lvl="0" indent="0" algn="ctr" rtl="0">
                <a:lnSpc>
                  <a:spcPct val="504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" name="Google Shape;92;p7"/>
          <p:cNvGrpSpPr/>
          <p:nvPr/>
        </p:nvGrpSpPr>
        <p:grpSpPr>
          <a:xfrm>
            <a:off x="3644882" y="3429001"/>
            <a:ext cx="3388481" cy="2934271"/>
            <a:chOff x="0" y="0"/>
            <a:chExt cx="6776961" cy="5868543"/>
          </a:xfrm>
        </p:grpSpPr>
        <p:sp>
          <p:nvSpPr>
            <p:cNvPr id="93" name="Google Shape;93;p7"/>
            <p:cNvSpPr/>
            <p:nvPr/>
          </p:nvSpPr>
          <p:spPr>
            <a:xfrm>
              <a:off x="0" y="0"/>
              <a:ext cx="6776961" cy="5868543"/>
            </a:xfrm>
            <a:custGeom>
              <a:avLst/>
              <a:gdLst/>
              <a:ahLst/>
              <a:cxnLst/>
              <a:rect l="l" t="t" r="r" b="b"/>
              <a:pathLst>
                <a:path w="4282440" h="3708400" extrusionOk="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</p:sp>
        <p:sp>
          <p:nvSpPr>
            <p:cNvPr id="94" name="Google Shape;94;p7"/>
            <p:cNvSpPr/>
            <p:nvPr/>
          </p:nvSpPr>
          <p:spPr>
            <a:xfrm>
              <a:off x="561117" y="485902"/>
              <a:ext cx="5652821" cy="4895088"/>
            </a:xfrm>
            <a:custGeom>
              <a:avLst/>
              <a:gdLst/>
              <a:ahLst/>
              <a:cxnLst/>
              <a:rect l="l" t="t" r="r" b="b"/>
              <a:pathLst>
                <a:path w="4282440" h="3708400" extrusionOk="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</p:grpSp>
      <p:sp>
        <p:nvSpPr>
          <p:cNvPr id="95" name="Google Shape;95;p7"/>
          <p:cNvSpPr/>
          <p:nvPr/>
        </p:nvSpPr>
        <p:spPr>
          <a:xfrm>
            <a:off x="4552061" y="4130191"/>
            <a:ext cx="1581279" cy="1581279"/>
          </a:xfrm>
          <a:custGeom>
            <a:avLst/>
            <a:gdLst/>
            <a:ahLst/>
            <a:cxnLst/>
            <a:rect l="l" t="t" r="r" b="b"/>
            <a:pathLst>
              <a:path w="2371918" h="2371918" extrusionOk="0">
                <a:moveTo>
                  <a:pt x="0" y="0"/>
                </a:moveTo>
                <a:lnTo>
                  <a:pt x="2371918" y="0"/>
                </a:lnTo>
                <a:lnTo>
                  <a:pt x="2371918" y="2371919"/>
                </a:lnTo>
                <a:lnTo>
                  <a:pt x="0" y="2371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6" name="Google Shape;96;p7"/>
          <p:cNvSpPr txBox="1">
            <a:spLocks noGrp="1"/>
          </p:cNvSpPr>
          <p:nvPr>
            <p:ph type="body" idx="1"/>
          </p:nvPr>
        </p:nvSpPr>
        <p:spPr>
          <a:xfrm>
            <a:off x="477100" y="6288217"/>
            <a:ext cx="3689800" cy="32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>
              <a:spcBef>
                <a:spcPts val="42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 sz="1600">
                <a:solidFill>
                  <a:srgbClr val="1B1B1B"/>
                </a:solidFill>
              </a:defRPr>
            </a:lvl1pPr>
            <a:lvl2pPr marL="609630" lvl="1" indent="-254013">
              <a:spcBef>
                <a:spcPts val="373"/>
              </a:spcBef>
              <a:spcAft>
                <a:spcPts val="0"/>
              </a:spcAft>
              <a:buClr>
                <a:srgbClr val="1B1B1B"/>
              </a:buClr>
              <a:buSzPts val="2400"/>
              <a:buChar char="–"/>
              <a:defRPr sz="1600">
                <a:solidFill>
                  <a:srgbClr val="1B1B1B"/>
                </a:solidFill>
              </a:defRPr>
            </a:lvl2pPr>
            <a:lvl3pPr marL="914446" lvl="2" indent="-254013">
              <a:spcBef>
                <a:spcPts val="320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3pPr>
            <a:lvl4pPr marL="1219261" lvl="3" indent="-254013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–"/>
              <a:defRPr>
                <a:solidFill>
                  <a:srgbClr val="1B1B1B"/>
                </a:solidFill>
              </a:defRPr>
            </a:lvl4pPr>
            <a:lvl5pPr marL="1524076" lvl="4" indent="-254013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»"/>
              <a:defRPr>
                <a:solidFill>
                  <a:srgbClr val="1B1B1B"/>
                </a:solidFill>
              </a:defRPr>
            </a:lvl5pPr>
            <a:lvl6pPr marL="1828891" lvl="5" indent="-254013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6pPr>
            <a:lvl7pPr marL="2133707" lvl="6" indent="-254013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7pPr>
            <a:lvl8pPr marL="2438522" lvl="7" indent="-254013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8pPr>
            <a:lvl9pPr marL="2743337" lvl="8" indent="-254013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2400"/>
              <a:buChar char="•"/>
              <a:defRPr>
                <a:solidFill>
                  <a:srgbClr val="1B1B1B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7"/>
          <p:cNvSpPr txBox="1">
            <a:spLocks noGrp="1"/>
          </p:cNvSpPr>
          <p:nvPr>
            <p:ph type="body" idx="2"/>
          </p:nvPr>
        </p:nvSpPr>
        <p:spPr>
          <a:xfrm>
            <a:off x="477100" y="5773350"/>
            <a:ext cx="3388400" cy="32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87881">
              <a:spcBef>
                <a:spcPts val="427"/>
              </a:spcBef>
              <a:spcAft>
                <a:spcPts val="0"/>
              </a:spcAft>
              <a:buClr>
                <a:srgbClr val="1B1B1B"/>
              </a:buClr>
              <a:buSzPts val="3200"/>
              <a:buFont typeface="Roboto Medium"/>
              <a:buChar char="•"/>
              <a:defRPr sz="2133">
                <a:solidFill>
                  <a:srgbClr val="1B1B1B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609630" lvl="1" indent="-287881">
              <a:spcBef>
                <a:spcPts val="373"/>
              </a:spcBef>
              <a:spcAft>
                <a:spcPts val="0"/>
              </a:spcAft>
              <a:buClr>
                <a:srgbClr val="1B1B1B"/>
              </a:buClr>
              <a:buSzPts val="3200"/>
              <a:buChar char="–"/>
              <a:defRPr>
                <a:solidFill>
                  <a:srgbClr val="1B1B1B"/>
                </a:solidFill>
              </a:defRPr>
            </a:lvl2pPr>
            <a:lvl3pPr marL="914446" lvl="2" indent="-287881">
              <a:spcBef>
                <a:spcPts val="320"/>
              </a:spcBef>
              <a:spcAft>
                <a:spcPts val="0"/>
              </a:spcAft>
              <a:buClr>
                <a:srgbClr val="1B1B1B"/>
              </a:buClr>
              <a:buSzPts val="3200"/>
              <a:buFont typeface="Roboto Medium"/>
              <a:buChar char="•"/>
              <a:defRPr sz="2133">
                <a:solidFill>
                  <a:srgbClr val="1B1B1B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219261" lvl="3" indent="-287881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3200"/>
              <a:buFont typeface="Roboto Medium"/>
              <a:buChar char="–"/>
              <a:defRPr sz="2133">
                <a:solidFill>
                  <a:srgbClr val="1B1B1B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marL="1524076" lvl="4" indent="-287881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3200"/>
              <a:buFont typeface="Roboto Medium"/>
              <a:buChar char="»"/>
              <a:defRPr sz="2133">
                <a:solidFill>
                  <a:srgbClr val="1B1B1B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marL="1828891" lvl="5" indent="-287881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3200"/>
              <a:buFont typeface="Roboto Medium"/>
              <a:buChar char="•"/>
              <a:defRPr sz="2133">
                <a:solidFill>
                  <a:srgbClr val="1B1B1B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marL="2133707" lvl="6" indent="-287881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3200"/>
              <a:buFont typeface="Roboto Medium"/>
              <a:buChar char="•"/>
              <a:defRPr sz="2133">
                <a:solidFill>
                  <a:srgbClr val="1B1B1B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marL="2438522" lvl="7" indent="-287881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3200"/>
              <a:buFont typeface="Roboto Medium"/>
              <a:buChar char="•"/>
              <a:defRPr sz="2133">
                <a:solidFill>
                  <a:srgbClr val="1B1B1B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marL="2743337" lvl="8" indent="-287881">
              <a:spcBef>
                <a:spcPts val="267"/>
              </a:spcBef>
              <a:spcAft>
                <a:spcPts val="0"/>
              </a:spcAft>
              <a:buClr>
                <a:srgbClr val="1B1B1B"/>
              </a:buClr>
              <a:buSzPts val="3200"/>
              <a:buFont typeface="Roboto Medium"/>
              <a:buChar char="•"/>
              <a:defRPr sz="2133">
                <a:solidFill>
                  <a:srgbClr val="1B1B1B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98" name="Google Shape;98;p7"/>
          <p:cNvSpPr txBox="1">
            <a:spLocks noGrp="1"/>
          </p:cNvSpPr>
          <p:nvPr>
            <p:ph type="subTitle" idx="3"/>
          </p:nvPr>
        </p:nvSpPr>
        <p:spPr>
          <a:xfrm>
            <a:off x="6895750" y="315783"/>
            <a:ext cx="4599400" cy="77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427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7"/>
          <p:cNvSpPr txBox="1">
            <a:spLocks noGrp="1"/>
          </p:cNvSpPr>
          <p:nvPr>
            <p:ph type="title"/>
          </p:nvPr>
        </p:nvSpPr>
        <p:spPr>
          <a:xfrm>
            <a:off x="5831700" y="1311183"/>
            <a:ext cx="5680600" cy="11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ubTitle" idx="4"/>
          </p:nvPr>
        </p:nvSpPr>
        <p:spPr>
          <a:xfrm>
            <a:off x="7702383" y="3353483"/>
            <a:ext cx="3810000" cy="60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427"/>
              </a:spcBef>
              <a:spcAft>
                <a:spcPts val="0"/>
              </a:spcAft>
              <a:buSzPts val="3200"/>
              <a:buNone/>
              <a:defRPr sz="2133" b="1"/>
            </a:lvl1pPr>
            <a:lvl2pPr lvl="1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5"/>
          </p:nvPr>
        </p:nvSpPr>
        <p:spPr>
          <a:xfrm>
            <a:off x="7685217" y="4091467"/>
            <a:ext cx="3844400" cy="6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 algn="r">
              <a:spcBef>
                <a:spcPts val="427"/>
              </a:spcBef>
              <a:spcAft>
                <a:spcPts val="0"/>
              </a:spcAft>
              <a:buSzPts val="2400"/>
              <a:buChar char="•"/>
              <a:defRPr sz="1600"/>
            </a:lvl1pPr>
            <a:lvl2pPr marL="609630" lvl="1" indent="-254013" algn="r">
              <a:spcBef>
                <a:spcPts val="373"/>
              </a:spcBef>
              <a:spcAft>
                <a:spcPts val="0"/>
              </a:spcAft>
              <a:buSzPts val="2400"/>
              <a:buChar char="–"/>
              <a:defRPr sz="1600"/>
            </a:lvl2pPr>
            <a:lvl3pPr marL="914446" lvl="2" indent="-254013" algn="r">
              <a:spcBef>
                <a:spcPts val="320"/>
              </a:spcBef>
              <a:spcAft>
                <a:spcPts val="0"/>
              </a:spcAft>
              <a:buSzPts val="2400"/>
              <a:buChar char="•"/>
              <a:defRPr/>
            </a:lvl3pPr>
            <a:lvl4pPr marL="1219261" lvl="3" indent="-254013" algn="r">
              <a:spcBef>
                <a:spcPts val="267"/>
              </a:spcBef>
              <a:spcAft>
                <a:spcPts val="0"/>
              </a:spcAft>
              <a:buSzPts val="2400"/>
              <a:buChar char="–"/>
              <a:defRPr/>
            </a:lvl4pPr>
            <a:lvl5pPr marL="1524076" lvl="4" indent="-254013" algn="r">
              <a:spcBef>
                <a:spcPts val="267"/>
              </a:spcBef>
              <a:spcAft>
                <a:spcPts val="0"/>
              </a:spcAft>
              <a:buSzPts val="2400"/>
              <a:buChar char="»"/>
              <a:defRPr/>
            </a:lvl5pPr>
            <a:lvl6pPr marL="1828891" lvl="5" indent="-254013" algn="r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6pPr>
            <a:lvl7pPr marL="2133707" lvl="6" indent="-254013" algn="r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7pPr>
            <a:lvl8pPr marL="2438522" lvl="7" indent="-254013" algn="r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8pPr>
            <a:lvl9pPr marL="2743337" lvl="8" indent="-254013" algn="r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7"/>
          <p:cNvSpPr txBox="1">
            <a:spLocks noGrp="1"/>
          </p:cNvSpPr>
          <p:nvPr>
            <p:ph type="subTitle" idx="6"/>
          </p:nvPr>
        </p:nvSpPr>
        <p:spPr>
          <a:xfrm>
            <a:off x="7702383" y="5192233"/>
            <a:ext cx="3810000" cy="60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427"/>
              </a:spcBef>
              <a:spcAft>
                <a:spcPts val="0"/>
              </a:spcAft>
              <a:buSzPts val="3200"/>
              <a:buNone/>
              <a:defRPr sz="2133" b="1"/>
            </a:lvl1pPr>
            <a:lvl2pPr lvl="1" rtl="0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7"/>
          <p:cNvSpPr txBox="1">
            <a:spLocks noGrp="1"/>
          </p:cNvSpPr>
          <p:nvPr>
            <p:ph type="body" idx="7"/>
          </p:nvPr>
        </p:nvSpPr>
        <p:spPr>
          <a:xfrm>
            <a:off x="7685217" y="5930217"/>
            <a:ext cx="3844400" cy="6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54013" algn="r" rtl="0">
              <a:spcBef>
                <a:spcPts val="427"/>
              </a:spcBef>
              <a:spcAft>
                <a:spcPts val="0"/>
              </a:spcAft>
              <a:buSzPts val="2400"/>
              <a:buChar char="•"/>
              <a:defRPr sz="1600"/>
            </a:lvl1pPr>
            <a:lvl2pPr marL="609630" lvl="1" indent="-254013" algn="r" rtl="0">
              <a:spcBef>
                <a:spcPts val="373"/>
              </a:spcBef>
              <a:spcAft>
                <a:spcPts val="0"/>
              </a:spcAft>
              <a:buSzPts val="2400"/>
              <a:buChar char="–"/>
              <a:defRPr sz="1600"/>
            </a:lvl2pPr>
            <a:lvl3pPr marL="914446" lvl="2" indent="-254013" algn="r" rtl="0">
              <a:spcBef>
                <a:spcPts val="320"/>
              </a:spcBef>
              <a:spcAft>
                <a:spcPts val="0"/>
              </a:spcAft>
              <a:buSzPts val="2400"/>
              <a:buChar char="•"/>
              <a:defRPr/>
            </a:lvl3pPr>
            <a:lvl4pPr marL="1219261" lvl="3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–"/>
              <a:defRPr/>
            </a:lvl4pPr>
            <a:lvl5pPr marL="1524076" lvl="4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»"/>
              <a:defRPr/>
            </a:lvl5pPr>
            <a:lvl6pPr marL="1828891" lvl="5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6pPr>
            <a:lvl7pPr marL="2133707" lvl="6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7pPr>
            <a:lvl8pPr marL="2438522" lvl="7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8pPr>
            <a:lvl9pPr marL="2743337" lvl="8" indent="-254013" algn="r" rtl="0">
              <a:spcBef>
                <a:spcPts val="267"/>
              </a:spcBef>
              <a:spcAft>
                <a:spcPts val="0"/>
              </a:spcAft>
              <a:buSzPts val="24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503582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Page">
  <p:cSld name="Cover Page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"/>
          <p:cNvSpPr>
            <a:spLocks noGrp="1"/>
          </p:cNvSpPr>
          <p:nvPr>
            <p:ph type="pic" idx="2"/>
          </p:nvPr>
        </p:nvSpPr>
        <p:spPr>
          <a:xfrm>
            <a:off x="12717" y="2550"/>
            <a:ext cx="12312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06" name="Google Shape;106;p8"/>
          <p:cNvGrpSpPr/>
          <p:nvPr/>
        </p:nvGrpSpPr>
        <p:grpSpPr>
          <a:xfrm>
            <a:off x="0" y="0"/>
            <a:ext cx="12312077" cy="527238"/>
            <a:chOff x="0" y="0"/>
            <a:chExt cx="24624155" cy="1054476"/>
          </a:xfrm>
        </p:grpSpPr>
        <p:sp>
          <p:nvSpPr>
            <p:cNvPr id="107" name="Google Shape;107;p8"/>
            <p:cNvSpPr/>
            <p:nvPr/>
          </p:nvSpPr>
          <p:spPr>
            <a:xfrm rot="-5400000">
              <a:off x="5628800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0" y="0"/>
                  </a:moveTo>
                  <a:lnTo>
                    <a:pt x="1054477" y="0"/>
                  </a:lnTo>
                  <a:lnTo>
                    <a:pt x="1054477" y="12312077"/>
                  </a:lnTo>
                  <a:lnTo>
                    <a:pt x="0" y="1231207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</p:sp>
        <p:sp>
          <p:nvSpPr>
            <p:cNvPr id="108" name="Google Shape;108;p8"/>
            <p:cNvSpPr/>
            <p:nvPr/>
          </p:nvSpPr>
          <p:spPr>
            <a:xfrm rot="5400000">
              <a:off x="17940878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1054476" y="12312077"/>
                  </a:moveTo>
                  <a:lnTo>
                    <a:pt x="0" y="12312077"/>
                  </a:lnTo>
                  <a:lnTo>
                    <a:pt x="0" y="0"/>
                  </a:lnTo>
                  <a:lnTo>
                    <a:pt x="1054476" y="0"/>
                  </a:lnTo>
                  <a:lnTo>
                    <a:pt x="1054476" y="12312077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</p:sp>
      </p:grpSp>
      <p:grpSp>
        <p:nvGrpSpPr>
          <p:cNvPr id="109" name="Google Shape;109;p8"/>
          <p:cNvGrpSpPr/>
          <p:nvPr/>
        </p:nvGrpSpPr>
        <p:grpSpPr>
          <a:xfrm rot="10800000">
            <a:off x="5910081" y="526715"/>
            <a:ext cx="13248879" cy="6349897"/>
            <a:chOff x="0" y="-57150"/>
            <a:chExt cx="1603036" cy="768300"/>
          </a:xfrm>
        </p:grpSpPr>
        <p:sp>
          <p:nvSpPr>
            <p:cNvPr id="110" name="Google Shape;110;p8"/>
            <p:cNvSpPr/>
            <p:nvPr/>
          </p:nvSpPr>
          <p:spPr>
            <a:xfrm>
              <a:off x="0" y="0"/>
              <a:ext cx="1603036" cy="711088"/>
            </a:xfrm>
            <a:custGeom>
              <a:avLst/>
              <a:gdLst/>
              <a:ahLst/>
              <a:cxnLst/>
              <a:rect l="l" t="t" r="r" b="b"/>
              <a:pathLst>
                <a:path w="1603036" h="711088" extrusionOk="0">
                  <a:moveTo>
                    <a:pt x="1399836" y="0"/>
                  </a:moveTo>
                  <a:lnTo>
                    <a:pt x="0" y="0"/>
                  </a:lnTo>
                  <a:lnTo>
                    <a:pt x="0" y="711088"/>
                  </a:lnTo>
                  <a:lnTo>
                    <a:pt x="1399836" y="711088"/>
                  </a:lnTo>
                  <a:lnTo>
                    <a:pt x="1603036" y="355544"/>
                  </a:lnTo>
                  <a:lnTo>
                    <a:pt x="1399836" y="0"/>
                  </a:ln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</p:sp>
        <p:sp>
          <p:nvSpPr>
            <p:cNvPr id="111" name="Google Shape;111;p8"/>
            <p:cNvSpPr txBox="1"/>
            <p:nvPr/>
          </p:nvSpPr>
          <p:spPr>
            <a:xfrm>
              <a:off x="0" y="-57150"/>
              <a:ext cx="1488600" cy="7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" name="Google Shape;112;p8"/>
          <p:cNvGrpSpPr/>
          <p:nvPr/>
        </p:nvGrpSpPr>
        <p:grpSpPr>
          <a:xfrm>
            <a:off x="0" y="6330762"/>
            <a:ext cx="12312077" cy="527238"/>
            <a:chOff x="0" y="0"/>
            <a:chExt cx="24624155" cy="1054476"/>
          </a:xfrm>
        </p:grpSpPr>
        <p:sp>
          <p:nvSpPr>
            <p:cNvPr id="113" name="Google Shape;113;p8"/>
            <p:cNvSpPr/>
            <p:nvPr/>
          </p:nvSpPr>
          <p:spPr>
            <a:xfrm rot="-5400000">
              <a:off x="5628800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0" y="0"/>
                  </a:moveTo>
                  <a:lnTo>
                    <a:pt x="1054477" y="0"/>
                  </a:lnTo>
                  <a:lnTo>
                    <a:pt x="1054477" y="12312077"/>
                  </a:lnTo>
                  <a:lnTo>
                    <a:pt x="0" y="1231207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</p:sp>
        <p:sp>
          <p:nvSpPr>
            <p:cNvPr id="114" name="Google Shape;114;p8"/>
            <p:cNvSpPr/>
            <p:nvPr/>
          </p:nvSpPr>
          <p:spPr>
            <a:xfrm rot="5400000">
              <a:off x="17940878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1054476" y="12312077"/>
                  </a:moveTo>
                  <a:lnTo>
                    <a:pt x="0" y="12312077"/>
                  </a:lnTo>
                  <a:lnTo>
                    <a:pt x="0" y="0"/>
                  </a:lnTo>
                  <a:lnTo>
                    <a:pt x="1054476" y="0"/>
                  </a:lnTo>
                  <a:lnTo>
                    <a:pt x="1054476" y="12312077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</p:sp>
      </p:grpSp>
      <p:grpSp>
        <p:nvGrpSpPr>
          <p:cNvPr id="115" name="Google Shape;115;p8"/>
          <p:cNvGrpSpPr/>
          <p:nvPr/>
        </p:nvGrpSpPr>
        <p:grpSpPr>
          <a:xfrm rot="10800000">
            <a:off x="6987413" y="526715"/>
            <a:ext cx="13248879" cy="6349897"/>
            <a:chOff x="0" y="-57150"/>
            <a:chExt cx="1603036" cy="768300"/>
          </a:xfrm>
        </p:grpSpPr>
        <p:sp>
          <p:nvSpPr>
            <p:cNvPr id="116" name="Google Shape;116;p8"/>
            <p:cNvSpPr/>
            <p:nvPr/>
          </p:nvSpPr>
          <p:spPr>
            <a:xfrm>
              <a:off x="0" y="0"/>
              <a:ext cx="1603036" cy="711088"/>
            </a:xfrm>
            <a:custGeom>
              <a:avLst/>
              <a:gdLst/>
              <a:ahLst/>
              <a:cxnLst/>
              <a:rect l="l" t="t" r="r" b="b"/>
              <a:pathLst>
                <a:path w="1603036" h="711088" extrusionOk="0">
                  <a:moveTo>
                    <a:pt x="1399836" y="0"/>
                  </a:moveTo>
                  <a:lnTo>
                    <a:pt x="0" y="0"/>
                  </a:lnTo>
                  <a:lnTo>
                    <a:pt x="0" y="711088"/>
                  </a:lnTo>
                  <a:lnTo>
                    <a:pt x="1399836" y="711088"/>
                  </a:lnTo>
                  <a:lnTo>
                    <a:pt x="1603036" y="355544"/>
                  </a:lnTo>
                  <a:lnTo>
                    <a:pt x="13998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117" name="Google Shape;117;p8"/>
            <p:cNvSpPr txBox="1"/>
            <p:nvPr/>
          </p:nvSpPr>
          <p:spPr>
            <a:xfrm>
              <a:off x="0" y="-57150"/>
              <a:ext cx="1488600" cy="7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8" name="Google Shape;118;p8"/>
          <p:cNvSpPr>
            <a:spLocks noGrp="1"/>
          </p:cNvSpPr>
          <p:nvPr>
            <p:ph type="pic" idx="3"/>
          </p:nvPr>
        </p:nvSpPr>
        <p:spPr>
          <a:xfrm>
            <a:off x="7342383" y="790883"/>
            <a:ext cx="6089200" cy="5276200"/>
          </a:xfrm>
          <a:prstGeom prst="hexagon">
            <a:avLst>
              <a:gd name="adj" fmla="val 28584"/>
              <a:gd name="vf" fmla="val 115470"/>
            </a:avLst>
          </a:prstGeom>
          <a:noFill/>
          <a:ln>
            <a:noFill/>
          </a:ln>
        </p:spPr>
      </p:sp>
      <p:grpSp>
        <p:nvGrpSpPr>
          <p:cNvPr id="119" name="Google Shape;119;p8"/>
          <p:cNvGrpSpPr/>
          <p:nvPr/>
        </p:nvGrpSpPr>
        <p:grpSpPr>
          <a:xfrm>
            <a:off x="9954018" y="577742"/>
            <a:ext cx="2815370" cy="3393889"/>
            <a:chOff x="0" y="-216117"/>
            <a:chExt cx="5630740" cy="6787778"/>
          </a:xfrm>
        </p:grpSpPr>
        <p:grpSp>
          <p:nvGrpSpPr>
            <p:cNvPr id="120" name="Google Shape;120;p8"/>
            <p:cNvGrpSpPr/>
            <p:nvPr/>
          </p:nvGrpSpPr>
          <p:grpSpPr>
            <a:xfrm>
              <a:off x="1942335" y="-216117"/>
              <a:ext cx="3688405" cy="3385841"/>
              <a:chOff x="0" y="-47625"/>
              <a:chExt cx="812800" cy="746125"/>
            </a:xfrm>
          </p:grpSpPr>
          <p:sp>
            <p:nvSpPr>
              <p:cNvPr id="121" name="Google Shape;121;p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0F0F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122" name="Google Shape;122;p8"/>
              <p:cNvSpPr txBox="1"/>
              <p:nvPr/>
            </p:nvSpPr>
            <p:spPr>
              <a:xfrm>
                <a:off x="114300" y="-47625"/>
                <a:ext cx="584100" cy="74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37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123;p8"/>
            <p:cNvGrpSpPr/>
            <p:nvPr/>
          </p:nvGrpSpPr>
          <p:grpSpPr>
            <a:xfrm>
              <a:off x="0" y="2525310"/>
              <a:ext cx="1942348" cy="1783015"/>
              <a:chOff x="0" y="-47625"/>
              <a:chExt cx="812800" cy="746125"/>
            </a:xfrm>
          </p:grpSpPr>
          <p:sp>
            <p:nvSpPr>
              <p:cNvPr id="124" name="Google Shape;124;p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1B1B1B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125" name="Google Shape;125;p8"/>
              <p:cNvSpPr txBox="1"/>
              <p:nvPr/>
            </p:nvSpPr>
            <p:spPr>
              <a:xfrm>
                <a:off x="114300" y="-47625"/>
                <a:ext cx="584100" cy="74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37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" name="Google Shape;126;p8"/>
            <p:cNvGrpSpPr/>
            <p:nvPr/>
          </p:nvGrpSpPr>
          <p:grpSpPr>
            <a:xfrm>
              <a:off x="1702180" y="4253152"/>
              <a:ext cx="2525695" cy="2318509"/>
              <a:chOff x="0" y="-47625"/>
              <a:chExt cx="812800" cy="746125"/>
            </a:xfrm>
          </p:grpSpPr>
          <p:sp>
            <p:nvSpPr>
              <p:cNvPr id="127" name="Google Shape;127;p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0F0F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128" name="Google Shape;128;p8"/>
              <p:cNvSpPr txBox="1"/>
              <p:nvPr/>
            </p:nvSpPr>
            <p:spPr>
              <a:xfrm>
                <a:off x="114300" y="-47625"/>
                <a:ext cx="584100" cy="74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37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9" name="Google Shape;129;p8"/>
          <p:cNvGrpSpPr/>
          <p:nvPr/>
        </p:nvGrpSpPr>
        <p:grpSpPr>
          <a:xfrm>
            <a:off x="5600909" y="3907417"/>
            <a:ext cx="1673015" cy="2016829"/>
            <a:chOff x="0" y="-128426"/>
            <a:chExt cx="3346029" cy="4033657"/>
          </a:xfrm>
        </p:grpSpPr>
        <p:grpSp>
          <p:nvGrpSpPr>
            <p:cNvPr id="130" name="Google Shape;130;p8"/>
            <p:cNvGrpSpPr/>
            <p:nvPr/>
          </p:nvGrpSpPr>
          <p:grpSpPr>
            <a:xfrm>
              <a:off x="1154233" y="-128426"/>
              <a:ext cx="2191796" cy="2012001"/>
              <a:chOff x="0" y="-47625"/>
              <a:chExt cx="812800" cy="746125"/>
            </a:xfrm>
          </p:grpSpPr>
          <p:sp>
            <p:nvSpPr>
              <p:cNvPr id="131" name="Google Shape;131;p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0F0F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132" name="Google Shape;132;p8"/>
              <p:cNvSpPr txBox="1"/>
              <p:nvPr/>
            </p:nvSpPr>
            <p:spPr>
              <a:xfrm>
                <a:off x="114300" y="-47625"/>
                <a:ext cx="584100" cy="74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37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" name="Google Shape;133;p8"/>
            <p:cNvGrpSpPr/>
            <p:nvPr/>
          </p:nvGrpSpPr>
          <p:grpSpPr>
            <a:xfrm>
              <a:off x="0" y="1500666"/>
              <a:ext cx="1154257" cy="1059572"/>
              <a:chOff x="0" y="-47625"/>
              <a:chExt cx="812800" cy="746125"/>
            </a:xfrm>
          </p:grpSpPr>
          <p:sp>
            <p:nvSpPr>
              <p:cNvPr id="134" name="Google Shape;134;p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0F0F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135" name="Google Shape;135;p8"/>
              <p:cNvSpPr txBox="1"/>
              <p:nvPr/>
            </p:nvSpPr>
            <p:spPr>
              <a:xfrm>
                <a:off x="114300" y="-47625"/>
                <a:ext cx="584100" cy="74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37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" name="Google Shape;136;p8"/>
            <p:cNvGrpSpPr/>
            <p:nvPr/>
          </p:nvGrpSpPr>
          <p:grpSpPr>
            <a:xfrm>
              <a:off x="1011522" y="2527437"/>
              <a:ext cx="1500916" cy="1377794"/>
              <a:chOff x="0" y="-47625"/>
              <a:chExt cx="812800" cy="746125"/>
            </a:xfrm>
          </p:grpSpPr>
          <p:sp>
            <p:nvSpPr>
              <p:cNvPr id="137" name="Google Shape;137;p8"/>
              <p:cNvSpPr/>
              <p:nvPr/>
            </p:nvSpPr>
            <p:spPr>
              <a:xfrm>
                <a:off x="0" y="0"/>
                <a:ext cx="812800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98500" extrusionOk="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F0F0F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138" name="Google Shape;138;p8"/>
              <p:cNvSpPr txBox="1"/>
              <p:nvPr/>
            </p:nvSpPr>
            <p:spPr>
              <a:xfrm>
                <a:off x="114300" y="-47625"/>
                <a:ext cx="584100" cy="74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37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9" name="Google Shape;139;p8"/>
          <p:cNvSpPr txBox="1">
            <a:spLocks noGrp="1"/>
          </p:cNvSpPr>
          <p:nvPr>
            <p:ph type="subTitle" idx="1"/>
          </p:nvPr>
        </p:nvSpPr>
        <p:spPr>
          <a:xfrm>
            <a:off x="572567" y="4328550"/>
            <a:ext cx="4160600" cy="8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427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373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267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8"/>
          <p:cNvSpPr txBox="1">
            <a:spLocks noGrp="1"/>
          </p:cNvSpPr>
          <p:nvPr>
            <p:ph type="title"/>
          </p:nvPr>
        </p:nvSpPr>
        <p:spPr>
          <a:xfrm>
            <a:off x="572567" y="1860183"/>
            <a:ext cx="4796800" cy="221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35438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"/>
          <p:cNvSpPr txBox="1">
            <a:spLocks noGrp="1"/>
          </p:cNvSpPr>
          <p:nvPr>
            <p:ph type="ctrTitle"/>
          </p:nvPr>
        </p:nvSpPr>
        <p:spPr>
          <a:xfrm>
            <a:off x="457200" y="1420283"/>
            <a:ext cx="5181600" cy="980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9"/>
          <p:cNvSpPr txBox="1"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427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73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9"/>
          <p:cNvSpPr txBox="1">
            <a:spLocks noGrp="1"/>
          </p:cNvSpPr>
          <p:nvPr>
            <p:ph type="dt" idx="10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9"/>
          <p:cNvSpPr txBox="1">
            <a:spLocks noGrp="1"/>
          </p:cNvSpPr>
          <p:nvPr>
            <p:ph type="ft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9"/>
          <p:cNvSpPr txBox="1">
            <a:spLocks noGrp="1"/>
          </p:cNvSpPr>
          <p:nvPr>
            <p:ph type="sldNum" idx="12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20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4EC56-9ABA-78ED-3B26-54083474C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610FB-EE0D-3794-63BC-9850FF599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CD9AB-9EC2-5F8C-1F09-E8436F99C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DCD09-5666-AC90-1FB2-2DC99F6DA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C3491-55E1-50F5-1A64-C2D5FF0AC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6667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0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0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04815" lvl="0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609630" lvl="1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914446" lvl="2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219261" lvl="3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1524076" lvl="4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1828891" lvl="5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133707" lvl="6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438522" lvl="7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743337" lvl="8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0"/>
          <p:cNvSpPr txBox="1">
            <a:spLocks noGrp="1"/>
          </p:cNvSpPr>
          <p:nvPr>
            <p:ph type="dt" idx="10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0"/>
          <p:cNvSpPr txBox="1">
            <a:spLocks noGrp="1"/>
          </p:cNvSpPr>
          <p:nvPr>
            <p:ph type="ft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0"/>
          <p:cNvSpPr txBox="1">
            <a:spLocks noGrp="1"/>
          </p:cNvSpPr>
          <p:nvPr>
            <p:ph type="sldNum" idx="12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804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"/>
          <p:cNvSpPr txBox="1">
            <a:spLocks noGrp="1"/>
          </p:cNvSpPr>
          <p:nvPr>
            <p:ph type="title"/>
          </p:nvPr>
        </p:nvSpPr>
        <p:spPr>
          <a:xfrm>
            <a:off x="481542" y="2937934"/>
            <a:ext cx="5181600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2667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1"/>
          <p:cNvSpPr txBox="1">
            <a:spLocks noGrp="1"/>
          </p:cNvSpPr>
          <p:nvPr>
            <p:ph type="body" idx="1"/>
          </p:nvPr>
        </p:nvSpPr>
        <p:spPr>
          <a:xfrm>
            <a:off x="481542" y="1937809"/>
            <a:ext cx="5181600" cy="100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304815" lvl="0" indent="-152408" algn="l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333">
                <a:solidFill>
                  <a:srgbClr val="888888"/>
                </a:solidFill>
              </a:defRPr>
            </a:lvl1pPr>
            <a:lvl2pPr marL="609630" lvl="1" indent="-152408" algn="l"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200">
                <a:solidFill>
                  <a:srgbClr val="888888"/>
                </a:solidFill>
              </a:defRPr>
            </a:lvl2pPr>
            <a:lvl3pPr marL="914446" lvl="2" indent="-152408" algn="l">
              <a:spcBef>
                <a:spcPts val="213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067">
                <a:solidFill>
                  <a:srgbClr val="888888"/>
                </a:solidFill>
              </a:defRPr>
            </a:lvl3pPr>
            <a:lvl4pPr marL="1219261" lvl="3" indent="-152408" algn="l">
              <a:spcBef>
                <a:spcPts val="187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933">
                <a:solidFill>
                  <a:srgbClr val="888888"/>
                </a:solidFill>
              </a:defRPr>
            </a:lvl4pPr>
            <a:lvl5pPr marL="1524076" lvl="4" indent="-152408" algn="l">
              <a:spcBef>
                <a:spcPts val="187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933">
                <a:solidFill>
                  <a:srgbClr val="888888"/>
                </a:solidFill>
              </a:defRPr>
            </a:lvl5pPr>
            <a:lvl6pPr marL="1828891" lvl="5" indent="-152408" algn="l">
              <a:spcBef>
                <a:spcPts val="187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933">
                <a:solidFill>
                  <a:srgbClr val="888888"/>
                </a:solidFill>
              </a:defRPr>
            </a:lvl6pPr>
            <a:lvl7pPr marL="2133707" lvl="6" indent="-152408" algn="l">
              <a:spcBef>
                <a:spcPts val="187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933">
                <a:solidFill>
                  <a:srgbClr val="888888"/>
                </a:solidFill>
              </a:defRPr>
            </a:lvl7pPr>
            <a:lvl8pPr marL="2438522" lvl="7" indent="-152408" algn="l">
              <a:spcBef>
                <a:spcPts val="187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933">
                <a:solidFill>
                  <a:srgbClr val="888888"/>
                </a:solidFill>
              </a:defRPr>
            </a:lvl8pPr>
            <a:lvl9pPr marL="2743337" lvl="8" indent="-152408" algn="l">
              <a:spcBef>
                <a:spcPts val="187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93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1"/>
          <p:cNvSpPr txBox="1">
            <a:spLocks noGrp="1"/>
          </p:cNvSpPr>
          <p:nvPr>
            <p:ph type="dt" idx="10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1"/>
          <p:cNvSpPr txBox="1">
            <a:spLocks noGrp="1"/>
          </p:cNvSpPr>
          <p:nvPr>
            <p:ph type="ft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1"/>
          <p:cNvSpPr txBox="1">
            <a:spLocks noGrp="1"/>
          </p:cNvSpPr>
          <p:nvPr>
            <p:ph type="sldNum" idx="12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28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2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2692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04815" lvl="0" indent="-270947" algn="l">
              <a:spcBef>
                <a:spcPts val="373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1867"/>
            </a:lvl1pPr>
            <a:lvl2pPr marL="609630" lvl="1" indent="-254013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1600"/>
            </a:lvl2pPr>
            <a:lvl3pPr marL="914446" lvl="2" indent="-237079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333"/>
            </a:lvl3pPr>
            <a:lvl4pPr marL="1219261" lvl="3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200"/>
            </a:lvl4pPr>
            <a:lvl5pPr marL="1524076" lvl="4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200"/>
            </a:lvl5pPr>
            <a:lvl6pPr marL="1828891" lvl="5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200"/>
            </a:lvl6pPr>
            <a:lvl7pPr marL="2133707" lvl="6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200"/>
            </a:lvl7pPr>
            <a:lvl8pPr marL="2438522" lvl="7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200"/>
            </a:lvl8pPr>
            <a:lvl9pPr marL="2743337" lvl="8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200"/>
            </a:lvl9pPr>
          </a:lstStyle>
          <a:p>
            <a:endParaRPr/>
          </a:p>
        </p:txBody>
      </p:sp>
      <p:sp>
        <p:nvSpPr>
          <p:cNvPr id="162" name="Google Shape;162;p12"/>
          <p:cNvSpPr txBox="1">
            <a:spLocks noGrp="1"/>
          </p:cNvSpPr>
          <p:nvPr>
            <p:ph type="body" idx="2"/>
          </p:nvPr>
        </p:nvSpPr>
        <p:spPr>
          <a:xfrm>
            <a:off x="3098800" y="1066800"/>
            <a:ext cx="2692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04815" lvl="0" indent="-270947" algn="l">
              <a:spcBef>
                <a:spcPts val="373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1867"/>
            </a:lvl1pPr>
            <a:lvl2pPr marL="609630" lvl="1" indent="-254013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1600"/>
            </a:lvl2pPr>
            <a:lvl3pPr marL="914446" lvl="2" indent="-237079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333"/>
            </a:lvl3pPr>
            <a:lvl4pPr marL="1219261" lvl="3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200"/>
            </a:lvl4pPr>
            <a:lvl5pPr marL="1524076" lvl="4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200"/>
            </a:lvl5pPr>
            <a:lvl6pPr marL="1828891" lvl="5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200"/>
            </a:lvl6pPr>
            <a:lvl7pPr marL="2133707" lvl="6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200"/>
            </a:lvl7pPr>
            <a:lvl8pPr marL="2438522" lvl="7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200"/>
            </a:lvl8pPr>
            <a:lvl9pPr marL="2743337" lvl="8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200"/>
            </a:lvl9pPr>
          </a:lstStyle>
          <a:p>
            <a:endParaRPr/>
          </a:p>
        </p:txBody>
      </p:sp>
      <p:sp>
        <p:nvSpPr>
          <p:cNvPr id="163" name="Google Shape;163;p12"/>
          <p:cNvSpPr txBox="1">
            <a:spLocks noGrp="1"/>
          </p:cNvSpPr>
          <p:nvPr>
            <p:ph type="dt" idx="10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2"/>
          <p:cNvSpPr txBox="1">
            <a:spLocks noGrp="1"/>
          </p:cNvSpPr>
          <p:nvPr>
            <p:ph type="ft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2"/>
          <p:cNvSpPr txBox="1">
            <a:spLocks noGrp="1"/>
          </p:cNvSpPr>
          <p:nvPr>
            <p:ph type="sldNum" idx="12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7342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304815" lvl="0" indent="-152408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 b="1"/>
            </a:lvl1pPr>
            <a:lvl2pPr marL="609630" lvl="1" indent="-152408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333" b="1"/>
            </a:lvl2pPr>
            <a:lvl3pPr marL="914446" lvl="2" indent="-152408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200" b="1"/>
            </a:lvl3pPr>
            <a:lvl4pPr marL="1219261" lvl="3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4pPr>
            <a:lvl5pPr marL="1524076" lvl="4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5pPr>
            <a:lvl6pPr marL="1828891" lvl="5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6pPr>
            <a:lvl7pPr marL="2133707" lvl="6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7pPr>
            <a:lvl8pPr marL="2438522" lvl="7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8pPr>
            <a:lvl9pPr marL="2743337" lvl="8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body" idx="2"/>
          </p:nvPr>
        </p:nvSpPr>
        <p:spPr>
          <a:xfrm>
            <a:off x="304800" y="1449917"/>
            <a:ext cx="2693459" cy="263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04815" lvl="0" indent="-254013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1600"/>
            </a:lvl1pPr>
            <a:lvl2pPr marL="609630" lvl="1" indent="-237079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1333"/>
            </a:lvl2pPr>
            <a:lvl3pPr marL="914446" lvl="2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200"/>
            </a:lvl3pPr>
            <a:lvl4pPr marL="1219261" lvl="3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067"/>
            </a:lvl4pPr>
            <a:lvl5pPr marL="1524076" lvl="4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067"/>
            </a:lvl5pPr>
            <a:lvl6pPr marL="1828891" lvl="5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067"/>
            </a:lvl6pPr>
            <a:lvl7pPr marL="2133707" lvl="6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067"/>
            </a:lvl7pPr>
            <a:lvl8pPr marL="2438522" lvl="7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067"/>
            </a:lvl8pPr>
            <a:lvl9pPr marL="2743337" lvl="8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067"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body" idx="3"/>
          </p:nvPr>
        </p:nvSpPr>
        <p:spPr>
          <a:xfrm>
            <a:off x="3096684" y="1023409"/>
            <a:ext cx="2694517" cy="42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304815" lvl="0" indent="-152408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 b="1"/>
            </a:lvl1pPr>
            <a:lvl2pPr marL="609630" lvl="1" indent="-152408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333" b="1"/>
            </a:lvl2pPr>
            <a:lvl3pPr marL="914446" lvl="2" indent="-152408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200" b="1"/>
            </a:lvl3pPr>
            <a:lvl4pPr marL="1219261" lvl="3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4pPr>
            <a:lvl5pPr marL="1524076" lvl="4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5pPr>
            <a:lvl6pPr marL="1828891" lvl="5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6pPr>
            <a:lvl7pPr marL="2133707" lvl="6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7pPr>
            <a:lvl8pPr marL="2438522" lvl="7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8pPr>
            <a:lvl9pPr marL="2743337" lvl="8" indent="-152408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067" b="1"/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body" idx="4"/>
          </p:nvPr>
        </p:nvSpPr>
        <p:spPr>
          <a:xfrm>
            <a:off x="3096684" y="1449917"/>
            <a:ext cx="2694517" cy="263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04815" lvl="0" indent="-254013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1600"/>
            </a:lvl1pPr>
            <a:lvl2pPr marL="609630" lvl="1" indent="-237079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1333"/>
            </a:lvl2pPr>
            <a:lvl3pPr marL="914446" lvl="2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200"/>
            </a:lvl3pPr>
            <a:lvl4pPr marL="1219261" lvl="3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067"/>
            </a:lvl4pPr>
            <a:lvl5pPr marL="1524076" lvl="4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067"/>
            </a:lvl5pPr>
            <a:lvl6pPr marL="1828891" lvl="5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067"/>
            </a:lvl6pPr>
            <a:lvl7pPr marL="2133707" lvl="6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067"/>
            </a:lvl7pPr>
            <a:lvl8pPr marL="2438522" lvl="7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067"/>
            </a:lvl8pPr>
            <a:lvl9pPr marL="2743337" lvl="8" indent="-220144" algn="l"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067"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dt" idx="10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ft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ldNum" idx="12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2120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4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4"/>
          <p:cNvSpPr txBox="1">
            <a:spLocks noGrp="1"/>
          </p:cNvSpPr>
          <p:nvPr>
            <p:ph type="dt" idx="10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4"/>
          <p:cNvSpPr txBox="1">
            <a:spLocks noGrp="1"/>
          </p:cNvSpPr>
          <p:nvPr>
            <p:ph type="ft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4"/>
          <p:cNvSpPr txBox="1">
            <a:spLocks noGrp="1"/>
          </p:cNvSpPr>
          <p:nvPr>
            <p:ph type="sldNum" idx="12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0067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5"/>
          <p:cNvSpPr txBox="1">
            <a:spLocks noGrp="1"/>
          </p:cNvSpPr>
          <p:nvPr>
            <p:ph type="title"/>
          </p:nvPr>
        </p:nvSpPr>
        <p:spPr>
          <a:xfrm>
            <a:off x="304800" y="182033"/>
            <a:ext cx="2005542" cy="7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1333" b="1"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5"/>
          <p:cNvSpPr txBox="1">
            <a:spLocks noGrp="1"/>
          </p:cNvSpPr>
          <p:nvPr>
            <p:ph type="body" idx="1"/>
          </p:nvPr>
        </p:nvSpPr>
        <p:spPr>
          <a:xfrm>
            <a:off x="2383367" y="182034"/>
            <a:ext cx="3407833" cy="390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04815" lvl="0" indent="-287881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2133"/>
            </a:lvl1pPr>
            <a:lvl2pPr marL="609630" lvl="1" indent="-270947" algn="l">
              <a:spcBef>
                <a:spcPts val="373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1867"/>
            </a:lvl2pPr>
            <a:lvl3pPr marL="914446" lvl="2" indent="-254013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1600"/>
            </a:lvl3pPr>
            <a:lvl4pPr marL="1219261" lvl="3" indent="-237079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1333"/>
            </a:lvl4pPr>
            <a:lvl5pPr marL="1524076" lvl="4" indent="-237079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1333"/>
            </a:lvl5pPr>
            <a:lvl6pPr marL="1828891" lvl="5" indent="-237079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333"/>
            </a:lvl6pPr>
            <a:lvl7pPr marL="2133707" lvl="6" indent="-237079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333"/>
            </a:lvl7pPr>
            <a:lvl8pPr marL="2438522" lvl="7" indent="-237079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333"/>
            </a:lvl8pPr>
            <a:lvl9pPr marL="2743337" lvl="8" indent="-237079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1333"/>
            </a:lvl9pPr>
          </a:lstStyle>
          <a:p>
            <a:endParaRPr/>
          </a:p>
        </p:txBody>
      </p:sp>
      <p:sp>
        <p:nvSpPr>
          <p:cNvPr id="183" name="Google Shape;183;p15"/>
          <p:cNvSpPr txBox="1">
            <a:spLocks noGrp="1"/>
          </p:cNvSpPr>
          <p:nvPr>
            <p:ph type="body" idx="2"/>
          </p:nvPr>
        </p:nvSpPr>
        <p:spPr>
          <a:xfrm>
            <a:off x="304800" y="956734"/>
            <a:ext cx="2005542" cy="312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04815" lvl="0" indent="-152408" algn="l">
              <a:spcBef>
                <a:spcPts val="187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933"/>
            </a:lvl1pPr>
            <a:lvl2pPr marL="609630" lvl="1" indent="-152408" algn="l"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800"/>
            </a:lvl2pPr>
            <a:lvl3pPr marL="914446" lvl="2" indent="-152408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667"/>
            </a:lvl3pPr>
            <a:lvl4pPr marL="1219261" lvl="3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4pPr>
            <a:lvl5pPr marL="1524076" lvl="4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5pPr>
            <a:lvl6pPr marL="1828891" lvl="5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6pPr>
            <a:lvl7pPr marL="2133707" lvl="6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7pPr>
            <a:lvl8pPr marL="2438522" lvl="7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8pPr>
            <a:lvl9pPr marL="2743337" lvl="8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9pPr>
          </a:lstStyle>
          <a:p>
            <a:endParaRPr/>
          </a:p>
        </p:txBody>
      </p:sp>
      <p:sp>
        <p:nvSpPr>
          <p:cNvPr id="184" name="Google Shape;184;p15"/>
          <p:cNvSpPr txBox="1">
            <a:spLocks noGrp="1"/>
          </p:cNvSpPr>
          <p:nvPr>
            <p:ph type="dt" idx="10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5"/>
          <p:cNvSpPr txBox="1">
            <a:spLocks noGrp="1"/>
          </p:cNvSpPr>
          <p:nvPr>
            <p:ph type="ft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5"/>
          <p:cNvSpPr txBox="1">
            <a:spLocks noGrp="1"/>
          </p:cNvSpPr>
          <p:nvPr>
            <p:ph type="sldNum" idx="12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6680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"/>
          <p:cNvSpPr txBox="1">
            <a:spLocks noGrp="1"/>
          </p:cNvSpPr>
          <p:nvPr>
            <p:ph type="title"/>
          </p:nvPr>
        </p:nvSpPr>
        <p:spPr>
          <a:xfrm>
            <a:off x="1194859" y="3200400"/>
            <a:ext cx="3657600" cy="377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1333" b="1"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6"/>
          <p:cNvSpPr>
            <a:spLocks noGrp="1"/>
          </p:cNvSpPr>
          <p:nvPr>
            <p:ph type="pic" idx="2"/>
          </p:nvPr>
        </p:nvSpPr>
        <p:spPr>
          <a:xfrm>
            <a:off x="1194859" y="408517"/>
            <a:ext cx="3657600" cy="27432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16"/>
          <p:cNvSpPr txBox="1">
            <a:spLocks noGrp="1"/>
          </p:cNvSpPr>
          <p:nvPr>
            <p:ph type="body" idx="1"/>
          </p:nvPr>
        </p:nvSpPr>
        <p:spPr>
          <a:xfrm>
            <a:off x="1194859" y="3578225"/>
            <a:ext cx="3657600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04815" lvl="0" indent="-152408" algn="l">
              <a:spcBef>
                <a:spcPts val="187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933"/>
            </a:lvl1pPr>
            <a:lvl2pPr marL="609630" lvl="1" indent="-152408" algn="l"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800"/>
            </a:lvl2pPr>
            <a:lvl3pPr marL="914446" lvl="2" indent="-152408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667"/>
            </a:lvl3pPr>
            <a:lvl4pPr marL="1219261" lvl="3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4pPr>
            <a:lvl5pPr marL="1524076" lvl="4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5pPr>
            <a:lvl6pPr marL="1828891" lvl="5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6pPr>
            <a:lvl7pPr marL="2133707" lvl="6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7pPr>
            <a:lvl8pPr marL="2438522" lvl="7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8pPr>
            <a:lvl9pPr marL="2743337" lvl="8" indent="-152408" algn="l"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600"/>
            </a:lvl9pPr>
          </a:lstStyle>
          <a:p>
            <a:endParaRPr/>
          </a:p>
        </p:txBody>
      </p:sp>
      <p:sp>
        <p:nvSpPr>
          <p:cNvPr id="191" name="Google Shape;191;p16"/>
          <p:cNvSpPr txBox="1">
            <a:spLocks noGrp="1"/>
          </p:cNvSpPr>
          <p:nvPr>
            <p:ph type="dt" idx="10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ft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sldNum" idx="12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262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7"/>
          <p:cNvSpPr txBox="1">
            <a:spLocks noGrp="1"/>
          </p:cNvSpPr>
          <p:nvPr>
            <p:ph type="body" idx="1"/>
          </p:nvPr>
        </p:nvSpPr>
        <p:spPr>
          <a:xfrm rot="5400000">
            <a:off x="1539346" y="-167745"/>
            <a:ext cx="3017309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04815" lvl="0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609630" lvl="1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914446" lvl="2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219261" lvl="3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1524076" lvl="4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1828891" lvl="5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133707" lvl="6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438522" lvl="7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743337" lvl="8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17"/>
          <p:cNvSpPr txBox="1">
            <a:spLocks noGrp="1"/>
          </p:cNvSpPr>
          <p:nvPr>
            <p:ph type="dt" idx="10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7"/>
          <p:cNvSpPr txBox="1">
            <a:spLocks noGrp="1"/>
          </p:cNvSpPr>
          <p:nvPr>
            <p:ph type="ft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7"/>
          <p:cNvSpPr txBox="1">
            <a:spLocks noGrp="1"/>
          </p:cNvSpPr>
          <p:nvPr>
            <p:ph type="sldNum" idx="12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2177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>
            <a:spLocks noGrp="1"/>
          </p:cNvSpPr>
          <p:nvPr>
            <p:ph type="title"/>
          </p:nvPr>
        </p:nvSpPr>
        <p:spPr>
          <a:xfrm rot="5400000">
            <a:off x="3154892" y="1447801"/>
            <a:ext cx="3901017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8"/>
          <p:cNvSpPr txBox="1">
            <a:spLocks noGrp="1"/>
          </p:cNvSpPr>
          <p:nvPr>
            <p:ph type="body" idx="1"/>
          </p:nvPr>
        </p:nvSpPr>
        <p:spPr>
          <a:xfrm rot="5400000">
            <a:off x="360892" y="127000"/>
            <a:ext cx="3901017" cy="4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04815" lvl="0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609630" lvl="1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914446" lvl="2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219261" lvl="3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1524076" lvl="4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1828891" lvl="5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133707" lvl="6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438522" lvl="7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2743337" lvl="8" indent="-228611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18"/>
          <p:cNvSpPr txBox="1">
            <a:spLocks noGrp="1"/>
          </p:cNvSpPr>
          <p:nvPr>
            <p:ph type="dt" idx="10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8"/>
          <p:cNvSpPr txBox="1">
            <a:spLocks noGrp="1"/>
          </p:cNvSpPr>
          <p:nvPr>
            <p:ph type="ftr" idx="11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8"/>
          <p:cNvSpPr txBox="1">
            <a:spLocks noGrp="1"/>
          </p:cNvSpPr>
          <p:nvPr>
            <p:ph type="sldNum" idx="12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259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03FF6-DB25-B87B-3594-B4177852FF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BD4AE8-6529-68BD-4451-040C58D915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36374-355F-F532-D263-431EA3416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05B1D-2F3D-8B49-60B5-F4281934F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FC66C-7229-89EB-9952-B0F7183AC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85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32BA0-1FF5-5473-C67C-60115652C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C9AA5B-A182-B3F3-0DCF-27869CD2F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EF8F0-4971-0778-3F2B-7E9269794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A4324-C6F4-56D2-E090-FF00A1DA0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79E9F-0F0D-911C-690C-DCF6D32D8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30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F2FB0-88FE-E6E2-36CA-D83F8AF8A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F12B3-EC4E-5020-B29B-B9205074E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873982-12FC-7820-7972-4DBC48183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E6367-5B1F-0D70-7D1C-94F1096F6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422C5-AB24-5AB1-4B8D-B9F5219F7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46958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38885-7C8E-5604-9A9F-96F899E95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E3E7E-F7E1-968E-EE30-B80211F17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0347E-B9EC-5EAC-3705-7F0DD6DCB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55A64-7A73-60B4-99AC-A0FBDE0F0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9390D-18BA-FFC5-D700-386A70882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2386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21E70-C5A5-8A97-D77E-24B7CE49B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6B6E7-BD07-F789-56BC-757464B5BC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2C8415-5F7D-730B-8084-12B3AA7ED3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0CAAB3-F994-A8A1-B091-D9D433530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48CA0D-8D6A-AF6E-F8F3-96F74F1D8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E72CF5-009C-12A1-4D7F-7944CE121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0491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8C442-CDB9-63A0-F94E-FA63BD36A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6B1F59-282C-D1A6-A7D8-F2DA59E05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9F2F9A-0E81-A92D-D50C-642B567C0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A57167-ACE2-F3BD-C77D-D59DDA608D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CB9DA9-494F-1F49-700B-A9F0701FF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28BE44-37F6-8C63-C3C0-C97DA861D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B5F02B-1FF1-FCC1-5805-E44630B66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7DB2B5-8058-88B5-B3DC-A80BA27A4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240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DF3D9-78C3-EAA3-00A8-BACEE0B53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6ECAB4-FA5F-CB4F-AA3C-362B2B548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51B381-AC67-3063-291A-D4D03982D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6C0FF-7D7B-EF5B-9CB3-99B767101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0718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BD4961-05B9-8CE1-D596-811841FB6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27DC03-7733-51CF-8FD8-A56FC8FE9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5891C5-ACA9-F37B-EC78-872C74F2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58779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AB0E9-B908-7BF2-A622-954C29785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F506F-3F5B-1A23-B105-03676A685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37A04C-BE25-D3CB-36F3-4EB753609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EC7ED6-8011-3949-581D-2E4BE5769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DE2448-A3D3-9DB5-34DA-25B78C4FF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E56EA-A968-2E00-0B3E-5DAF4B722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4052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07003-DFE7-FD5E-CDE9-204C41A4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4B5F28-6ED9-F324-9E63-EC5285BFBC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746B38-BDB5-F31E-1784-AF3E82CA6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C8971-49B6-49FE-B502-A6E4704BB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5F704-5E9F-A8C5-7814-378C17CBC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2DAFBA-1807-3D63-258B-190F30885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4432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23E31-FF80-2A8C-DBE7-D7C422E10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155F7-9426-61F0-7F25-7F8433048F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D54A5-3589-AB50-1132-A93C4CBFB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44F8E-C118-65EC-5FE2-ED0EBE010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72E51-FBF5-E41F-BB3A-37B65119B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88265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C29A01-98A3-C88B-F184-EA880F259D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D666B7-058E-05A1-2628-988689E5A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C1A07-BFEF-C9D5-0D4B-D8E0B57EF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87A85-068C-3FFA-4EF6-F02F97BB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03E7B-A143-6B72-EBCB-CE1117BF6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208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C1C79-8929-691C-4071-FFE46CED0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D26CE-0F19-566D-BFB5-77690BDDB2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E57F6-3642-A280-E40D-E49D3508B3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38D2C-1816-7F6C-26F1-6301B6B3B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9C5DD8-6FD1-8792-D74A-E2828F5A2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C31A9-DE9D-6991-E350-301A36273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09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CE5A4-94B1-636E-4E2D-B5070B957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E89003-0288-646B-7D68-8172DEBCE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C4EB1F-83A1-B457-9631-D04E59C12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7374A5-C24C-3305-52F8-5A8AA1FB9F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3068D4-5F04-405E-C6E6-7DBACF9F69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D92DF6-8371-E4E5-AC9A-F5E27782C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E90FD8-6FCB-1D1A-42F0-0D84EB05E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0E9F3F-2DA0-9988-A7CA-E4307056F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30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21DF5-2A81-238F-5C08-7ED37C06F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531DA9-3807-D361-C2D4-F863AEC79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2B016-E445-DAF6-5597-8D72A9B50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4FC5CD-5D06-DB23-7EB2-46DA3D2C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1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9CC41B-6022-EC32-BEFD-FAF3E1DB9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DC6786-E554-382B-5283-2C5881B94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358DBE-F818-CDC6-A7CF-3C6F80716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11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E27E2-633D-E94B-0DCA-57BDA6810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A9D27-B8B4-71FF-1468-F40941303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6BC096-CE19-D48C-0CEF-51C6BB1ABE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BD6DE0-2B4B-2975-E53C-FF2128FE7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45F2F1-CA4E-EF2E-8A8F-A124411B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63302-D705-BAAD-E7B3-BE1D13396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396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CF2A5-1270-136B-D618-10C1833E8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361A2A-D617-1DBE-09C1-1E4A26E1C1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52A7D-D80C-D84D-8AD9-9BF19F522C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062826-88BC-DB2A-D132-B1B3083BC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238E82-AEE0-F568-2A24-ECFFC24E4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10E9C6-059B-43EC-BDD5-4BE9B268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20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FE6503-60B6-2D65-D692-68BF56FDC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5CF66-A147-29D0-8256-B4F65DECF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7D5DB-918B-721A-8E90-922F7F1A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BDBBE2-91DD-49B6-B247-962EDEAEC44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1326D-19E9-0FDD-5FDE-E78AA58DCB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87DE5-1973-86D0-18C9-BC09A6DE07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BDDE63-76B2-4A4E-9929-D37732F46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410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rgbClr val="FDC914"/>
              </a:buClr>
              <a:buSzPts val="13000"/>
              <a:buFont typeface="Anton"/>
              <a:buNone/>
              <a:defRPr sz="13000" i="0" u="none" strike="noStrike" cap="none">
                <a:solidFill>
                  <a:srgbClr val="FDC91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Font typeface="Anton"/>
              <a:buNone/>
              <a:defRPr sz="130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Font typeface="Anton"/>
              <a:buNone/>
              <a:defRPr sz="130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Font typeface="Anton"/>
              <a:buNone/>
              <a:defRPr sz="130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Font typeface="Anton"/>
              <a:buNone/>
              <a:defRPr sz="130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Font typeface="Anton"/>
              <a:buNone/>
              <a:defRPr sz="130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Font typeface="Anton"/>
              <a:buNone/>
              <a:defRPr sz="130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Font typeface="Anton"/>
              <a:buNone/>
              <a:defRPr sz="130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Font typeface="Anton"/>
              <a:buNone/>
              <a:defRPr sz="13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673100" algn="l" rtl="0">
              <a:spcBef>
                <a:spcPts val="640"/>
              </a:spcBef>
              <a:spcAft>
                <a:spcPts val="0"/>
              </a:spcAft>
              <a:buClr>
                <a:srgbClr val="F0F0F0"/>
              </a:buClr>
              <a:buSzPts val="7000"/>
              <a:buFont typeface="Roboto"/>
              <a:buChar char="•"/>
              <a:defRPr sz="7000" i="0" u="none" strike="noStrike" cap="none">
                <a:solidFill>
                  <a:srgbClr val="F0F0F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431800" algn="l" rtl="0">
              <a:spcBef>
                <a:spcPts val="560"/>
              </a:spcBef>
              <a:spcAft>
                <a:spcPts val="0"/>
              </a:spcAft>
              <a:buClr>
                <a:srgbClr val="F0F0F0"/>
              </a:buClr>
              <a:buSzPts val="3200"/>
              <a:buFont typeface="Roboto Medium"/>
              <a:buChar char="–"/>
              <a:defRPr sz="3200" i="0" u="none" strike="noStrike" cap="none">
                <a:solidFill>
                  <a:srgbClr val="F0F0F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F0F0F0"/>
              </a:buClr>
              <a:buSzPts val="2400"/>
              <a:buFont typeface="Roboto"/>
              <a:buChar char="•"/>
              <a:defRPr sz="2400" i="0" u="none" strike="noStrike" cap="none">
                <a:solidFill>
                  <a:srgbClr val="F0F0F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1000" algn="l" rtl="0">
              <a:spcBef>
                <a:spcPts val="400"/>
              </a:spcBef>
              <a:spcAft>
                <a:spcPts val="0"/>
              </a:spcAft>
              <a:buClr>
                <a:srgbClr val="F0F0F0"/>
              </a:buClr>
              <a:buSzPts val="2400"/>
              <a:buFont typeface="Roboto"/>
              <a:buChar char="–"/>
              <a:defRPr sz="2400" i="0" u="none" strike="noStrike" cap="none">
                <a:solidFill>
                  <a:srgbClr val="F0F0F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1000" algn="l" rtl="0">
              <a:spcBef>
                <a:spcPts val="400"/>
              </a:spcBef>
              <a:spcAft>
                <a:spcPts val="0"/>
              </a:spcAft>
              <a:buClr>
                <a:srgbClr val="F0F0F0"/>
              </a:buClr>
              <a:buSzPts val="2400"/>
              <a:buFont typeface="Roboto"/>
              <a:buChar char="»"/>
              <a:defRPr sz="2400" i="0" u="none" strike="noStrike" cap="none">
                <a:solidFill>
                  <a:srgbClr val="F0F0F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rgbClr val="F0F0F0"/>
              </a:buClr>
              <a:buSzPts val="2400"/>
              <a:buFont typeface="Roboto"/>
              <a:buChar char="•"/>
              <a:defRPr sz="2400" i="0" u="none" strike="noStrike" cap="none">
                <a:solidFill>
                  <a:srgbClr val="F0F0F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rgbClr val="F0F0F0"/>
              </a:buClr>
              <a:buSzPts val="2400"/>
              <a:buFont typeface="Roboto"/>
              <a:buChar char="•"/>
              <a:defRPr sz="2400" i="0" u="none" strike="noStrike" cap="none">
                <a:solidFill>
                  <a:srgbClr val="F0F0F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1000" algn="l" rtl="0">
              <a:spcBef>
                <a:spcPts val="400"/>
              </a:spcBef>
              <a:spcAft>
                <a:spcPts val="0"/>
              </a:spcAft>
              <a:buClr>
                <a:srgbClr val="F0F0F0"/>
              </a:buClr>
              <a:buSzPts val="2400"/>
              <a:buFont typeface="Roboto"/>
              <a:buChar char="•"/>
              <a:defRPr sz="2400" i="0" u="none" strike="noStrike" cap="none">
                <a:solidFill>
                  <a:srgbClr val="F0F0F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1000" algn="l" rtl="0">
              <a:spcBef>
                <a:spcPts val="400"/>
              </a:spcBef>
              <a:spcAft>
                <a:spcPts val="0"/>
              </a:spcAft>
              <a:buClr>
                <a:srgbClr val="F0F0F0"/>
              </a:buClr>
              <a:buSzPts val="2400"/>
              <a:buFont typeface="Roboto"/>
              <a:buChar char="•"/>
              <a:defRPr sz="2400" i="0" u="none" strike="noStrike" cap="none">
                <a:solidFill>
                  <a:srgbClr val="F0F0F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930163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400C7E-7457-02FD-E828-6399097EE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154FE8-DC81-A95F-8C36-DABF273AE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D15FE-9261-1FE9-8E9E-88D7C5CB7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C68E74-2CCA-42D6-978A-E52402DE827E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7E45F-2111-9796-ED93-657218ACA0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6827A-249B-56CD-7A1A-F5E2246A81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9CB208-D9AB-4002-BBEE-74683C89E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525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23BF74-54BC-2A44-BAAB-9CD5E88B4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4A25F027-40EE-83D6-3A35-A5F78C3E859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1845288" y="504433"/>
            <a:chExt cx="9166860" cy="608076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35ED0BE-1C80-9B5F-8E22-1BB0A7518194}"/>
                </a:ext>
              </a:extLst>
            </p:cNvPr>
            <p:cNvSpPr/>
            <p:nvPr/>
          </p:nvSpPr>
          <p:spPr>
            <a:xfrm>
              <a:off x="1845288" y="504433"/>
              <a:ext cx="9166860" cy="6080759"/>
            </a:xfrm>
            <a:prstGeom prst="rect">
              <a:avLst/>
            </a:prstGeom>
            <a:solidFill>
              <a:srgbClr val="27273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Picture 14" descr="Yellow cabs lined up on the road">
              <a:extLst>
                <a:ext uri="{FF2B5EF4-FFF2-40B4-BE49-F238E27FC236}">
                  <a16:creationId xmlns:a16="http://schemas.microsoft.com/office/drawing/2014/main" id="{3644E88F-527C-E1B1-D01D-A0A70A49F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1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5288" y="504433"/>
              <a:ext cx="9166860" cy="6080760"/>
            </a:xfrm>
            <a:prstGeom prst="rect">
              <a:avLst/>
            </a:prstGeom>
          </p:spPr>
        </p:pic>
        <p:sp>
          <p:nvSpPr>
            <p:cNvPr id="18" name="Google Shape;235;p19">
              <a:extLst>
                <a:ext uri="{FF2B5EF4-FFF2-40B4-BE49-F238E27FC236}">
                  <a16:creationId xmlns:a16="http://schemas.microsoft.com/office/drawing/2014/main" id="{DF6C7AF9-77C4-5FDA-5F26-0FB1C7A54BE2}"/>
                </a:ext>
              </a:extLst>
            </p:cNvPr>
            <p:cNvSpPr txBox="1"/>
            <p:nvPr/>
          </p:nvSpPr>
          <p:spPr>
            <a:xfrm>
              <a:off x="3114482" y="2293601"/>
              <a:ext cx="6628471" cy="16373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609630">
                <a:buClr>
                  <a:srgbClr val="000000"/>
                </a:buClr>
              </a:pPr>
              <a:r>
                <a:rPr lang="en-US" sz="6000" kern="0" dirty="0">
                  <a:solidFill>
                    <a:srgbClr val="FDC914"/>
                  </a:solidFill>
                  <a:latin typeface="+mj-lt"/>
                  <a:ea typeface="Roboto" panose="02000000000000000000" pitchFamily="2" charset="0"/>
                  <a:cs typeface="Roboto" panose="02000000000000000000" pitchFamily="2" charset="0"/>
                  <a:sym typeface="Anton"/>
                </a:rPr>
                <a:t>Good Cabs </a:t>
              </a:r>
              <a:r>
                <a:rPr lang="en-US" sz="6000" kern="0" dirty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  <a:cs typeface="Roboto" panose="02000000000000000000" pitchFamily="2" charset="0"/>
                  <a:sym typeface="Anton"/>
                </a:rPr>
                <a:t>Performance</a:t>
              </a:r>
              <a:r>
                <a:rPr lang="en-US" sz="6000" kern="0" dirty="0">
                  <a:solidFill>
                    <a:srgbClr val="FDC914"/>
                  </a:solidFill>
                  <a:latin typeface="+mj-lt"/>
                  <a:ea typeface="Roboto" panose="02000000000000000000" pitchFamily="2" charset="0"/>
                  <a:cs typeface="Roboto" panose="02000000000000000000" pitchFamily="2" charset="0"/>
                  <a:sym typeface="Anton"/>
                </a:rPr>
                <a:t> </a:t>
              </a:r>
              <a:r>
                <a:rPr lang="en-US" sz="6000" kern="0" dirty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  <a:cs typeface="Roboto" panose="02000000000000000000" pitchFamily="2" charset="0"/>
                  <a:sym typeface="Anton"/>
                </a:rPr>
                <a:t>Analysis</a:t>
              </a:r>
              <a:endParaRPr sz="6000" kern="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  <a:sym typeface="Arial"/>
              </a:endParaRPr>
            </a:p>
          </p:txBody>
        </p:sp>
        <p:sp>
          <p:nvSpPr>
            <p:cNvPr id="19" name="Google Shape;234;p19">
              <a:extLst>
                <a:ext uri="{FF2B5EF4-FFF2-40B4-BE49-F238E27FC236}">
                  <a16:creationId xmlns:a16="http://schemas.microsoft.com/office/drawing/2014/main" id="{F62F081C-F43E-238B-27EB-3983A5FC6C24}"/>
                </a:ext>
              </a:extLst>
            </p:cNvPr>
            <p:cNvSpPr txBox="1"/>
            <p:nvPr/>
          </p:nvSpPr>
          <p:spPr>
            <a:xfrm>
              <a:off x="5462833" y="4047333"/>
              <a:ext cx="2487286" cy="4431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2"/>
                </a:lnSpc>
                <a:buClr>
                  <a:srgbClr val="000000"/>
                </a:buClr>
              </a:pPr>
              <a:r>
                <a:rPr lang="en-US" sz="2400" kern="0" dirty="0">
                  <a:solidFill>
                    <a:srgbClr val="F0F0F0"/>
                  </a:solidFill>
                  <a:latin typeface="Roboto"/>
                  <a:ea typeface="Roboto"/>
                  <a:cs typeface="Roboto"/>
                  <a:sym typeface="Roboto"/>
                </a:rPr>
                <a:t>Feb – June 2024</a:t>
              </a:r>
              <a:endParaRPr sz="400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234;p19">
              <a:extLst>
                <a:ext uri="{FF2B5EF4-FFF2-40B4-BE49-F238E27FC236}">
                  <a16:creationId xmlns:a16="http://schemas.microsoft.com/office/drawing/2014/main" id="{A66D3661-9382-C44E-956A-B783FE2270B4}"/>
                </a:ext>
              </a:extLst>
            </p:cNvPr>
            <p:cNvSpPr txBox="1"/>
            <p:nvPr/>
          </p:nvSpPr>
          <p:spPr>
            <a:xfrm>
              <a:off x="5919127" y="5325003"/>
              <a:ext cx="1712740" cy="4912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2"/>
                </a:lnSpc>
                <a:buClr>
                  <a:srgbClr val="000000"/>
                </a:buClr>
              </a:pPr>
              <a:r>
                <a:rPr lang="en-US" sz="2000" kern="0" dirty="0">
                  <a:solidFill>
                    <a:schemeClr val="bg1">
                      <a:lumMod val="50000"/>
                    </a:schemeClr>
                  </a:solidFill>
                  <a:latin typeface="Roboto"/>
                  <a:ea typeface="Roboto"/>
                  <a:cs typeface="Roboto"/>
                  <a:sym typeface="Roboto"/>
                </a:rPr>
                <a:t>Ibrahim Ssebunya</a:t>
              </a:r>
            </a:p>
            <a:p>
              <a:pPr defTabSz="609630">
                <a:lnSpc>
                  <a:spcPct val="120002"/>
                </a:lnSpc>
                <a:buClr>
                  <a:srgbClr val="000000"/>
                </a:buClr>
              </a:pPr>
              <a:r>
                <a:rPr lang="en-US" sz="900" kern="0" dirty="0">
                  <a:solidFill>
                    <a:schemeClr val="bg2">
                      <a:lumMod val="90000"/>
                    </a:schemeClr>
                  </a:solidFill>
                  <a:latin typeface="Roboto"/>
                  <a:ea typeface="Roboto"/>
                  <a:cs typeface="Roboto"/>
                  <a:sym typeface="Roboto"/>
                </a:rPr>
                <a:t>DATA ANALYST | STATISTICIAN</a:t>
              </a:r>
              <a:endParaRPr sz="900" kern="0" dirty="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D4414E2-16E1-0756-EB67-E45001535BDA}"/>
                </a:ext>
              </a:extLst>
            </p:cNvPr>
            <p:cNvSpPr/>
            <p:nvPr/>
          </p:nvSpPr>
          <p:spPr>
            <a:xfrm>
              <a:off x="1845288" y="656804"/>
              <a:ext cx="9166860" cy="1625762"/>
            </a:xfrm>
            <a:prstGeom prst="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21" descr="A yellow car with text on it&#10;&#10;Description automatically generated">
              <a:extLst>
                <a:ext uri="{FF2B5EF4-FFF2-40B4-BE49-F238E27FC236}">
                  <a16:creationId xmlns:a16="http://schemas.microsoft.com/office/drawing/2014/main" id="{8C53F317-ED77-FD27-2751-9C839A213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2833" y="645195"/>
              <a:ext cx="1605198" cy="1637371"/>
            </a:xfrm>
            <a:prstGeom prst="rect">
              <a:avLst/>
            </a:prstGeom>
          </p:spPr>
        </p:pic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1418D558-3C8B-4B70-4AC6-51FADC728668}"/>
              </a:ext>
            </a:extLst>
          </p:cNvPr>
          <p:cNvSpPr/>
          <p:nvPr/>
        </p:nvSpPr>
        <p:spPr>
          <a:xfrm>
            <a:off x="4234543" y="5116285"/>
            <a:ext cx="1034022" cy="1017713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635000" sx="20000" sy="2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oogle Shape;253;p20">
            <a:extLst>
              <a:ext uri="{FF2B5EF4-FFF2-40B4-BE49-F238E27FC236}">
                <a16:creationId xmlns:a16="http://schemas.microsoft.com/office/drawing/2014/main" id="{53CADF31-AEC1-9B52-49D6-BA4EB7D43B92}"/>
              </a:ext>
            </a:extLst>
          </p:cNvPr>
          <p:cNvGrpSpPr/>
          <p:nvPr/>
        </p:nvGrpSpPr>
        <p:grpSpPr>
          <a:xfrm rot="-1798711">
            <a:off x="10484137" y="-1311042"/>
            <a:ext cx="1486811" cy="6988679"/>
            <a:chOff x="0" y="-47625"/>
            <a:chExt cx="623813" cy="4396071"/>
          </a:xfrm>
        </p:grpSpPr>
        <p:sp>
          <p:nvSpPr>
            <p:cNvPr id="28" name="Google Shape;254;p20">
              <a:extLst>
                <a:ext uri="{FF2B5EF4-FFF2-40B4-BE49-F238E27FC236}">
                  <a16:creationId xmlns:a16="http://schemas.microsoft.com/office/drawing/2014/main" id="{833370CE-BA42-C7EE-19B9-91BC6E275D00}"/>
                </a:ext>
              </a:extLst>
            </p:cNvPr>
            <p:cNvSpPr/>
            <p:nvPr/>
          </p:nvSpPr>
          <p:spPr>
            <a:xfrm>
              <a:off x="0" y="0"/>
              <a:ext cx="623813" cy="4348446"/>
            </a:xfrm>
            <a:custGeom>
              <a:avLst/>
              <a:gdLst/>
              <a:ahLst/>
              <a:cxnLst/>
              <a:rect l="l" t="t" r="r" b="b"/>
              <a:pathLst>
                <a:path w="623813" h="4348446" extrusionOk="0">
                  <a:moveTo>
                    <a:pt x="0" y="0"/>
                  </a:moveTo>
                  <a:lnTo>
                    <a:pt x="623813" y="0"/>
                  </a:lnTo>
                  <a:lnTo>
                    <a:pt x="623813" y="4348446"/>
                  </a:lnTo>
                  <a:lnTo>
                    <a:pt x="0" y="4348446"/>
                  </a:ln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255;p20">
              <a:extLst>
                <a:ext uri="{FF2B5EF4-FFF2-40B4-BE49-F238E27FC236}">
                  <a16:creationId xmlns:a16="http://schemas.microsoft.com/office/drawing/2014/main" id="{97A11869-400F-F078-60E4-831461E6025E}"/>
                </a:ext>
              </a:extLst>
            </p:cNvPr>
            <p:cNvSpPr txBox="1"/>
            <p:nvPr/>
          </p:nvSpPr>
          <p:spPr>
            <a:xfrm>
              <a:off x="0" y="-47625"/>
              <a:ext cx="623812" cy="43960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283" tIns="26283" rIns="26283" bIns="26283" anchor="ctr" anchorCtr="0">
              <a:noAutofit/>
            </a:bodyPr>
            <a:lstStyle/>
            <a:p>
              <a:pPr algn="ctr" defTabSz="609630">
                <a:lnSpc>
                  <a:spcPct val="106388"/>
                </a:lnSpc>
                <a:buClr>
                  <a:srgbClr val="000000"/>
                </a:buClr>
              </a:pPr>
              <a:endParaRPr sz="1200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" name="Google Shape;253;p20">
            <a:extLst>
              <a:ext uri="{FF2B5EF4-FFF2-40B4-BE49-F238E27FC236}">
                <a16:creationId xmlns:a16="http://schemas.microsoft.com/office/drawing/2014/main" id="{9EB21B45-FD85-08A6-F3D3-C1985BF9319E}"/>
              </a:ext>
            </a:extLst>
          </p:cNvPr>
          <p:cNvGrpSpPr/>
          <p:nvPr/>
        </p:nvGrpSpPr>
        <p:grpSpPr>
          <a:xfrm rot="-1798711">
            <a:off x="155521" y="1753450"/>
            <a:ext cx="1486811" cy="6988679"/>
            <a:chOff x="0" y="-47625"/>
            <a:chExt cx="623813" cy="4396071"/>
          </a:xfrm>
        </p:grpSpPr>
        <p:sp>
          <p:nvSpPr>
            <p:cNvPr id="31" name="Google Shape;254;p20">
              <a:extLst>
                <a:ext uri="{FF2B5EF4-FFF2-40B4-BE49-F238E27FC236}">
                  <a16:creationId xmlns:a16="http://schemas.microsoft.com/office/drawing/2014/main" id="{65008973-39A0-2120-A14E-92A8F8CBC15D}"/>
                </a:ext>
              </a:extLst>
            </p:cNvPr>
            <p:cNvSpPr/>
            <p:nvPr/>
          </p:nvSpPr>
          <p:spPr>
            <a:xfrm>
              <a:off x="0" y="0"/>
              <a:ext cx="623813" cy="4348446"/>
            </a:xfrm>
            <a:custGeom>
              <a:avLst/>
              <a:gdLst/>
              <a:ahLst/>
              <a:cxnLst/>
              <a:rect l="l" t="t" r="r" b="b"/>
              <a:pathLst>
                <a:path w="623813" h="4348446" extrusionOk="0">
                  <a:moveTo>
                    <a:pt x="0" y="0"/>
                  </a:moveTo>
                  <a:lnTo>
                    <a:pt x="623813" y="0"/>
                  </a:lnTo>
                  <a:lnTo>
                    <a:pt x="623813" y="4348446"/>
                  </a:lnTo>
                  <a:lnTo>
                    <a:pt x="0" y="4348446"/>
                  </a:ln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255;p20">
              <a:extLst>
                <a:ext uri="{FF2B5EF4-FFF2-40B4-BE49-F238E27FC236}">
                  <a16:creationId xmlns:a16="http://schemas.microsoft.com/office/drawing/2014/main" id="{13C828F2-E8FA-F5FC-FA88-0957105217AE}"/>
                </a:ext>
              </a:extLst>
            </p:cNvPr>
            <p:cNvSpPr txBox="1"/>
            <p:nvPr/>
          </p:nvSpPr>
          <p:spPr>
            <a:xfrm>
              <a:off x="0" y="-47625"/>
              <a:ext cx="623812" cy="43960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283" tIns="26283" rIns="26283" bIns="26283" anchor="ctr" anchorCtr="0">
              <a:noAutofit/>
            </a:bodyPr>
            <a:lstStyle/>
            <a:p>
              <a:pPr algn="ctr" defTabSz="609630">
                <a:lnSpc>
                  <a:spcPct val="106388"/>
                </a:lnSpc>
                <a:buClr>
                  <a:srgbClr val="000000"/>
                </a:buClr>
              </a:pPr>
              <a:endParaRPr sz="1200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2074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64">
          <a:extLst>
            <a:ext uri="{FF2B5EF4-FFF2-40B4-BE49-F238E27FC236}">
              <a16:creationId xmlns:a16="http://schemas.microsoft.com/office/drawing/2014/main" id="{563FEBCB-F3E4-3E58-9FFB-414BD0ADF2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>
            <a:extLst>
              <a:ext uri="{FF2B5EF4-FFF2-40B4-BE49-F238E27FC236}">
                <a16:creationId xmlns:a16="http://schemas.microsoft.com/office/drawing/2014/main" id="{5FD11258-207B-17A1-27D2-5A73103C4E29}"/>
              </a:ext>
            </a:extLst>
          </p:cNvPr>
          <p:cNvSpPr/>
          <p:nvPr/>
        </p:nvSpPr>
        <p:spPr>
          <a:xfrm rot="5400000">
            <a:off x="6185436" y="-2148471"/>
            <a:ext cx="6176023" cy="5862505"/>
          </a:xfrm>
          <a:custGeom>
            <a:avLst/>
            <a:gdLst/>
            <a:ahLst/>
            <a:cxnLst/>
            <a:rect l="l" t="t" r="r" b="b"/>
            <a:pathLst>
              <a:path w="2771140" h="2630466" extrusionOk="0">
                <a:moveTo>
                  <a:pt x="0" y="0"/>
                </a:moveTo>
                <a:lnTo>
                  <a:pt x="0" y="1727496"/>
                </a:lnTo>
                <a:lnTo>
                  <a:pt x="1384300" y="2630466"/>
                </a:lnTo>
                <a:lnTo>
                  <a:pt x="2771140" y="1727496"/>
                </a:lnTo>
                <a:lnTo>
                  <a:pt x="277114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6" name="Google Shape;366;p26">
            <a:extLst>
              <a:ext uri="{FF2B5EF4-FFF2-40B4-BE49-F238E27FC236}">
                <a16:creationId xmlns:a16="http://schemas.microsoft.com/office/drawing/2014/main" id="{0D1FC892-25C2-4AE1-DBDA-0D41CC673B35}"/>
              </a:ext>
            </a:extLst>
          </p:cNvPr>
          <p:cNvSpPr/>
          <p:nvPr/>
        </p:nvSpPr>
        <p:spPr>
          <a:xfrm rot="-5400000">
            <a:off x="1546233" y="111197"/>
            <a:ext cx="4861528" cy="7953995"/>
          </a:xfrm>
          <a:custGeom>
            <a:avLst/>
            <a:gdLst/>
            <a:ahLst/>
            <a:cxnLst/>
            <a:rect l="l" t="t" r="r" b="b"/>
            <a:pathLst>
              <a:path w="2771140" h="4533890" extrusionOk="0">
                <a:moveTo>
                  <a:pt x="0" y="0"/>
                </a:moveTo>
                <a:lnTo>
                  <a:pt x="0" y="3630919"/>
                </a:lnTo>
                <a:lnTo>
                  <a:pt x="1384300" y="4533890"/>
                </a:lnTo>
                <a:lnTo>
                  <a:pt x="2771140" y="3630919"/>
                </a:lnTo>
                <a:lnTo>
                  <a:pt x="277114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7" name="Google Shape;367;p26">
            <a:extLst>
              <a:ext uri="{FF2B5EF4-FFF2-40B4-BE49-F238E27FC236}">
                <a16:creationId xmlns:a16="http://schemas.microsoft.com/office/drawing/2014/main" id="{55309149-D7F2-EA7E-3D51-40E179C9A343}"/>
              </a:ext>
            </a:extLst>
          </p:cNvPr>
          <p:cNvSpPr/>
          <p:nvPr/>
        </p:nvSpPr>
        <p:spPr>
          <a:xfrm rot="-5400000">
            <a:off x="1456912" y="-86951"/>
            <a:ext cx="5001660" cy="7915487"/>
          </a:xfrm>
          <a:custGeom>
            <a:avLst/>
            <a:gdLst/>
            <a:ahLst/>
            <a:cxnLst/>
            <a:rect l="l" t="t" r="r" b="b"/>
            <a:pathLst>
              <a:path w="2771140" h="4385529" extrusionOk="0">
                <a:moveTo>
                  <a:pt x="0" y="0"/>
                </a:moveTo>
                <a:lnTo>
                  <a:pt x="0" y="3482559"/>
                </a:lnTo>
                <a:lnTo>
                  <a:pt x="1384300" y="4385529"/>
                </a:lnTo>
                <a:lnTo>
                  <a:pt x="2771140" y="3482559"/>
                </a:lnTo>
                <a:lnTo>
                  <a:pt x="2771140" y="0"/>
                </a:lnTo>
                <a:close/>
              </a:path>
            </a:pathLst>
          </a:custGeom>
          <a:solidFill>
            <a:srgbClr val="FDC914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9" name="Google Shape;369;p26">
            <a:extLst>
              <a:ext uri="{FF2B5EF4-FFF2-40B4-BE49-F238E27FC236}">
                <a16:creationId xmlns:a16="http://schemas.microsoft.com/office/drawing/2014/main" id="{E2A3D5E6-808D-9A45-AE21-1E77BACBA619}"/>
              </a:ext>
            </a:extLst>
          </p:cNvPr>
          <p:cNvSpPr txBox="1"/>
          <p:nvPr/>
        </p:nvSpPr>
        <p:spPr>
          <a:xfrm>
            <a:off x="326581" y="424851"/>
            <a:ext cx="3840981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4800" kern="0" dirty="0">
                <a:solidFill>
                  <a:srgbClr val="F0F0F0"/>
                </a:solidFill>
                <a:latin typeface="Anton"/>
                <a:ea typeface="Anton"/>
                <a:cs typeface="Anton"/>
                <a:sym typeface="Anton"/>
              </a:rPr>
              <a:t>Insights</a:t>
            </a:r>
            <a:endParaRPr sz="1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1081FF3-2142-45BC-651D-A450EB1E0BF1}"/>
              </a:ext>
            </a:extLst>
          </p:cNvPr>
          <p:cNvGrpSpPr/>
          <p:nvPr/>
        </p:nvGrpSpPr>
        <p:grpSpPr>
          <a:xfrm>
            <a:off x="913020" y="4474258"/>
            <a:ext cx="5428457" cy="1124369"/>
            <a:chOff x="884707" y="1481382"/>
            <a:chExt cx="5146531" cy="1124369"/>
          </a:xfrm>
        </p:grpSpPr>
        <p:sp>
          <p:nvSpPr>
            <p:cNvPr id="373" name="Google Shape;373;p26">
              <a:extLst>
                <a:ext uri="{FF2B5EF4-FFF2-40B4-BE49-F238E27FC236}">
                  <a16:creationId xmlns:a16="http://schemas.microsoft.com/office/drawing/2014/main" id="{43C1BEA4-ACE5-0EBD-0701-44DE30A0CF10}"/>
                </a:ext>
              </a:extLst>
            </p:cNvPr>
            <p:cNvSpPr txBox="1"/>
            <p:nvPr/>
          </p:nvSpPr>
          <p:spPr>
            <a:xfrm>
              <a:off x="1099022" y="1481382"/>
              <a:ext cx="3747549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Missed Opportunities</a:t>
              </a:r>
            </a:p>
          </p:txBody>
        </p:sp>
        <p:sp>
          <p:nvSpPr>
            <p:cNvPr id="374" name="Google Shape;374;p26">
              <a:extLst>
                <a:ext uri="{FF2B5EF4-FFF2-40B4-BE49-F238E27FC236}">
                  <a16:creationId xmlns:a16="http://schemas.microsoft.com/office/drawing/2014/main" id="{1CB6BBBD-6FB3-AEFA-AD99-4C2FC2173ED6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689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Chandigarh and Visakhapatnam: Missed all key targets, highlighting areas for operational improvement.</a:t>
              </a:r>
            </a:p>
          </p:txBody>
        </p:sp>
      </p:grpSp>
      <p:sp>
        <p:nvSpPr>
          <p:cNvPr id="2" name="Hexagon 1">
            <a:extLst>
              <a:ext uri="{FF2B5EF4-FFF2-40B4-BE49-F238E27FC236}">
                <a16:creationId xmlns:a16="http://schemas.microsoft.com/office/drawing/2014/main" id="{88CC2BF2-6152-3460-1798-2BF2D812DC5B}"/>
              </a:ext>
            </a:extLst>
          </p:cNvPr>
          <p:cNvSpPr/>
          <p:nvPr/>
        </p:nvSpPr>
        <p:spPr>
          <a:xfrm>
            <a:off x="5946637" y="764545"/>
            <a:ext cx="5766391" cy="4788670"/>
          </a:xfrm>
          <a:prstGeom prst="hexagon">
            <a:avLst>
              <a:gd name="adj" fmla="val 28516"/>
              <a:gd name="vf" fmla="val 115470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DD7A313-F636-F79A-3B44-A2792CAEB3B5}"/>
              </a:ext>
            </a:extLst>
          </p:cNvPr>
          <p:cNvGrpSpPr/>
          <p:nvPr/>
        </p:nvGrpSpPr>
        <p:grpSpPr>
          <a:xfrm>
            <a:off x="913029" y="1642523"/>
            <a:ext cx="5428457" cy="2503208"/>
            <a:chOff x="884707" y="1481382"/>
            <a:chExt cx="5146531" cy="2503208"/>
          </a:xfrm>
        </p:grpSpPr>
        <p:sp>
          <p:nvSpPr>
            <p:cNvPr id="26" name="Google Shape;373;p26">
              <a:extLst>
                <a:ext uri="{FF2B5EF4-FFF2-40B4-BE49-F238E27FC236}">
                  <a16:creationId xmlns:a16="http://schemas.microsoft.com/office/drawing/2014/main" id="{F580DE48-8C42-7434-2544-D53F58DF76EF}"/>
                </a:ext>
              </a:extLst>
            </p:cNvPr>
            <p:cNvSpPr txBox="1"/>
            <p:nvPr/>
          </p:nvSpPr>
          <p:spPr>
            <a:xfrm>
              <a:off x="1099022" y="1481382"/>
              <a:ext cx="3747549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Success Stories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374;p26">
              <a:extLst>
                <a:ext uri="{FF2B5EF4-FFF2-40B4-BE49-F238E27FC236}">
                  <a16:creationId xmlns:a16="http://schemas.microsoft.com/office/drawing/2014/main" id="{27C09A7F-DE63-3AE0-CAE3-7FDC9B9FA1F2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20682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tourism-focused cities such as Jaipur and Mysore consistently outperformed their total trips and passenger rating targets. 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business-oriented cities like Coimbatore, Lucknow </a:t>
              </a:r>
              <a:r>
                <a:rPr lang="en-US" sz="1600" b="1" kern="0" dirty="0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etc</a:t>
              </a: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showed a stronger performance in meeting new passenger targets</a:t>
              </a:r>
            </a:p>
          </p:txBody>
        </p:sp>
      </p:grpSp>
      <p:sp>
        <p:nvSpPr>
          <p:cNvPr id="4" name="Google Shape;368;p26">
            <a:extLst>
              <a:ext uri="{FF2B5EF4-FFF2-40B4-BE49-F238E27FC236}">
                <a16:creationId xmlns:a16="http://schemas.microsoft.com/office/drawing/2014/main" id="{78D00D45-9325-EE77-2AB9-EC6C17BE3A88}"/>
              </a:ext>
            </a:extLst>
          </p:cNvPr>
          <p:cNvSpPr/>
          <p:nvPr/>
        </p:nvSpPr>
        <p:spPr>
          <a:xfrm>
            <a:off x="647412" y="1657040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Google Shape;368;p26">
            <a:extLst>
              <a:ext uri="{FF2B5EF4-FFF2-40B4-BE49-F238E27FC236}">
                <a16:creationId xmlns:a16="http://schemas.microsoft.com/office/drawing/2014/main" id="{FAE02D01-C044-A280-E9D9-49591259BB0D}"/>
              </a:ext>
            </a:extLst>
          </p:cNvPr>
          <p:cNvSpPr/>
          <p:nvPr/>
        </p:nvSpPr>
        <p:spPr>
          <a:xfrm>
            <a:off x="647412" y="4484615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851103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64">
          <a:extLst>
            <a:ext uri="{FF2B5EF4-FFF2-40B4-BE49-F238E27FC236}">
              <a16:creationId xmlns:a16="http://schemas.microsoft.com/office/drawing/2014/main" id="{48B43155-D521-7F20-5B3D-DAAD16010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>
            <a:extLst>
              <a:ext uri="{FF2B5EF4-FFF2-40B4-BE49-F238E27FC236}">
                <a16:creationId xmlns:a16="http://schemas.microsoft.com/office/drawing/2014/main" id="{F5CC35C8-B67E-8539-DBA6-ACBCC8565C5E}"/>
              </a:ext>
            </a:extLst>
          </p:cNvPr>
          <p:cNvSpPr/>
          <p:nvPr/>
        </p:nvSpPr>
        <p:spPr>
          <a:xfrm rot="5400000">
            <a:off x="6185436" y="-2148471"/>
            <a:ext cx="6176023" cy="5862505"/>
          </a:xfrm>
          <a:custGeom>
            <a:avLst/>
            <a:gdLst/>
            <a:ahLst/>
            <a:cxnLst/>
            <a:rect l="l" t="t" r="r" b="b"/>
            <a:pathLst>
              <a:path w="2771140" h="2630466" extrusionOk="0">
                <a:moveTo>
                  <a:pt x="0" y="0"/>
                </a:moveTo>
                <a:lnTo>
                  <a:pt x="0" y="1727496"/>
                </a:lnTo>
                <a:lnTo>
                  <a:pt x="1384300" y="2630466"/>
                </a:lnTo>
                <a:lnTo>
                  <a:pt x="2771140" y="1727496"/>
                </a:lnTo>
                <a:lnTo>
                  <a:pt x="277114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6" name="Google Shape;366;p26">
            <a:extLst>
              <a:ext uri="{FF2B5EF4-FFF2-40B4-BE49-F238E27FC236}">
                <a16:creationId xmlns:a16="http://schemas.microsoft.com/office/drawing/2014/main" id="{3461AD62-6EE5-F1FB-4DB4-82398C6BC27D}"/>
              </a:ext>
            </a:extLst>
          </p:cNvPr>
          <p:cNvSpPr/>
          <p:nvPr/>
        </p:nvSpPr>
        <p:spPr>
          <a:xfrm rot="-5400000">
            <a:off x="1546233" y="111197"/>
            <a:ext cx="4861528" cy="7953995"/>
          </a:xfrm>
          <a:custGeom>
            <a:avLst/>
            <a:gdLst/>
            <a:ahLst/>
            <a:cxnLst/>
            <a:rect l="l" t="t" r="r" b="b"/>
            <a:pathLst>
              <a:path w="2771140" h="4533890" extrusionOk="0">
                <a:moveTo>
                  <a:pt x="0" y="0"/>
                </a:moveTo>
                <a:lnTo>
                  <a:pt x="0" y="3630919"/>
                </a:lnTo>
                <a:lnTo>
                  <a:pt x="1384300" y="4533890"/>
                </a:lnTo>
                <a:lnTo>
                  <a:pt x="2771140" y="3630919"/>
                </a:lnTo>
                <a:lnTo>
                  <a:pt x="277114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7" name="Google Shape;367;p26">
            <a:extLst>
              <a:ext uri="{FF2B5EF4-FFF2-40B4-BE49-F238E27FC236}">
                <a16:creationId xmlns:a16="http://schemas.microsoft.com/office/drawing/2014/main" id="{90BE0BB4-A1D9-3A9F-D877-582E5C9BCD3B}"/>
              </a:ext>
            </a:extLst>
          </p:cNvPr>
          <p:cNvSpPr/>
          <p:nvPr/>
        </p:nvSpPr>
        <p:spPr>
          <a:xfrm rot="-5400000">
            <a:off x="1456912" y="-86951"/>
            <a:ext cx="5001660" cy="7915487"/>
          </a:xfrm>
          <a:custGeom>
            <a:avLst/>
            <a:gdLst/>
            <a:ahLst/>
            <a:cxnLst/>
            <a:rect l="l" t="t" r="r" b="b"/>
            <a:pathLst>
              <a:path w="2771140" h="4385529" extrusionOk="0">
                <a:moveTo>
                  <a:pt x="0" y="0"/>
                </a:moveTo>
                <a:lnTo>
                  <a:pt x="0" y="3482559"/>
                </a:lnTo>
                <a:lnTo>
                  <a:pt x="1384300" y="4385529"/>
                </a:lnTo>
                <a:lnTo>
                  <a:pt x="2771140" y="3482559"/>
                </a:lnTo>
                <a:lnTo>
                  <a:pt x="2771140" y="0"/>
                </a:lnTo>
                <a:close/>
              </a:path>
            </a:pathLst>
          </a:custGeom>
          <a:solidFill>
            <a:srgbClr val="FDC914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9" name="Google Shape;369;p26">
            <a:extLst>
              <a:ext uri="{FF2B5EF4-FFF2-40B4-BE49-F238E27FC236}">
                <a16:creationId xmlns:a16="http://schemas.microsoft.com/office/drawing/2014/main" id="{D27BCEAC-90D4-A465-C83A-0A1EACC6BBA1}"/>
              </a:ext>
            </a:extLst>
          </p:cNvPr>
          <p:cNvSpPr txBox="1"/>
          <p:nvPr/>
        </p:nvSpPr>
        <p:spPr>
          <a:xfrm>
            <a:off x="326581" y="424851"/>
            <a:ext cx="4947548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4800" kern="0" dirty="0">
                <a:solidFill>
                  <a:srgbClr val="F0F0F0"/>
                </a:solidFill>
                <a:latin typeface="Anton"/>
                <a:ea typeface="Anton"/>
                <a:cs typeface="Anton"/>
                <a:sym typeface="Anton"/>
              </a:rPr>
              <a:t>Recommendations</a:t>
            </a:r>
            <a:endParaRPr sz="1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Hexagon 1" descr="People at meeting">
            <a:extLst>
              <a:ext uri="{FF2B5EF4-FFF2-40B4-BE49-F238E27FC236}">
                <a16:creationId xmlns:a16="http://schemas.microsoft.com/office/drawing/2014/main" id="{89534F03-D3B2-C89C-63A4-FBB1B97AADBC}"/>
              </a:ext>
            </a:extLst>
          </p:cNvPr>
          <p:cNvSpPr/>
          <p:nvPr/>
        </p:nvSpPr>
        <p:spPr>
          <a:xfrm>
            <a:off x="5946637" y="764545"/>
            <a:ext cx="5766391" cy="4788670"/>
          </a:xfrm>
          <a:prstGeom prst="hexagon">
            <a:avLst>
              <a:gd name="adj" fmla="val 28516"/>
              <a:gd name="vf" fmla="val 115470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61AF2B6-DF49-971C-1466-AAF841D0BF2E}"/>
              </a:ext>
            </a:extLst>
          </p:cNvPr>
          <p:cNvGrpSpPr/>
          <p:nvPr/>
        </p:nvGrpSpPr>
        <p:grpSpPr>
          <a:xfrm>
            <a:off x="768811" y="1642523"/>
            <a:ext cx="5428457" cy="1595739"/>
            <a:chOff x="747979" y="1481382"/>
            <a:chExt cx="5146531" cy="1595739"/>
          </a:xfrm>
        </p:grpSpPr>
        <p:sp>
          <p:nvSpPr>
            <p:cNvPr id="26" name="Google Shape;373;p26">
              <a:extLst>
                <a:ext uri="{FF2B5EF4-FFF2-40B4-BE49-F238E27FC236}">
                  <a16:creationId xmlns:a16="http://schemas.microsoft.com/office/drawing/2014/main" id="{7AEAF147-E200-FA4C-F27F-1E805F18ED7F}"/>
                </a:ext>
              </a:extLst>
            </p:cNvPr>
            <p:cNvSpPr txBox="1"/>
            <p:nvPr/>
          </p:nvSpPr>
          <p:spPr>
            <a:xfrm>
              <a:off x="1099022" y="1481382"/>
              <a:ext cx="4276346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Target Marketing in Tourism Cities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374;p26">
              <a:extLst>
                <a:ext uri="{FF2B5EF4-FFF2-40B4-BE49-F238E27FC236}">
                  <a16:creationId xmlns:a16="http://schemas.microsoft.com/office/drawing/2014/main" id="{8E53556F-F136-C1C8-ACFF-77A1E02FD260}"/>
                </a:ext>
              </a:extLst>
            </p:cNvPr>
            <p:cNvSpPr txBox="1"/>
            <p:nvPr/>
          </p:nvSpPr>
          <p:spPr>
            <a:xfrm>
              <a:off x="747979" y="2042992"/>
              <a:ext cx="5146531" cy="1034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Introduce loyalty programs, referral incentives, or discounts to boost first-time passenger acquisition in cities like Jaipur and Mysore</a:t>
              </a:r>
            </a:p>
          </p:txBody>
        </p:sp>
      </p:grpSp>
      <p:sp>
        <p:nvSpPr>
          <p:cNvPr id="3" name="Google Shape;368;p26">
            <a:extLst>
              <a:ext uri="{FF2B5EF4-FFF2-40B4-BE49-F238E27FC236}">
                <a16:creationId xmlns:a16="http://schemas.microsoft.com/office/drawing/2014/main" id="{1E8D443F-C697-0B91-3B4E-E33F92915A6D}"/>
              </a:ext>
            </a:extLst>
          </p:cNvPr>
          <p:cNvSpPr/>
          <p:nvPr/>
        </p:nvSpPr>
        <p:spPr>
          <a:xfrm>
            <a:off x="647412" y="1657892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48AAF86-06F4-016B-1565-BB4C51981C25}"/>
              </a:ext>
            </a:extLst>
          </p:cNvPr>
          <p:cNvGrpSpPr/>
          <p:nvPr/>
        </p:nvGrpSpPr>
        <p:grpSpPr>
          <a:xfrm>
            <a:off x="841274" y="3733182"/>
            <a:ext cx="5428457" cy="1403174"/>
            <a:chOff x="848870" y="1481382"/>
            <a:chExt cx="5146531" cy="1617058"/>
          </a:xfrm>
        </p:grpSpPr>
        <p:sp>
          <p:nvSpPr>
            <p:cNvPr id="8" name="Google Shape;373;p26">
              <a:extLst>
                <a:ext uri="{FF2B5EF4-FFF2-40B4-BE49-F238E27FC236}">
                  <a16:creationId xmlns:a16="http://schemas.microsoft.com/office/drawing/2014/main" id="{B1D1181E-4DF2-A260-3FB0-41CB763466E0}"/>
                </a:ext>
              </a:extLst>
            </p:cNvPr>
            <p:cNvSpPr txBox="1"/>
            <p:nvPr/>
          </p:nvSpPr>
          <p:spPr>
            <a:xfrm>
              <a:off x="1099022" y="1481382"/>
              <a:ext cx="4818355" cy="36933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Enhancing Service Quality in Business Cities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374;p26">
              <a:extLst>
                <a:ext uri="{FF2B5EF4-FFF2-40B4-BE49-F238E27FC236}">
                  <a16:creationId xmlns:a16="http://schemas.microsoft.com/office/drawing/2014/main" id="{1C06F28B-F339-2476-F811-A32B3A8415C4}"/>
                </a:ext>
              </a:extLst>
            </p:cNvPr>
            <p:cNvSpPr txBox="1"/>
            <p:nvPr/>
          </p:nvSpPr>
          <p:spPr>
            <a:xfrm>
              <a:off x="848870" y="1906680"/>
              <a:ext cx="5146531" cy="11917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Invest in driver training programs and customer feedback systems to enhance service quality.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endParaRPr lang="en-US" sz="1600" b="1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" name="Google Shape;368;p26">
            <a:extLst>
              <a:ext uri="{FF2B5EF4-FFF2-40B4-BE49-F238E27FC236}">
                <a16:creationId xmlns:a16="http://schemas.microsoft.com/office/drawing/2014/main" id="{CD5E5536-E3A6-AF79-7DF3-A343A1834D66}"/>
              </a:ext>
            </a:extLst>
          </p:cNvPr>
          <p:cNvSpPr/>
          <p:nvPr/>
        </p:nvSpPr>
        <p:spPr>
          <a:xfrm>
            <a:off x="646324" y="3708013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010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64">
          <a:extLst>
            <a:ext uri="{FF2B5EF4-FFF2-40B4-BE49-F238E27FC236}">
              <a16:creationId xmlns:a16="http://schemas.microsoft.com/office/drawing/2014/main" id="{80A23B39-AE19-BC8A-C11F-798FA32E4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>
            <a:extLst>
              <a:ext uri="{FF2B5EF4-FFF2-40B4-BE49-F238E27FC236}">
                <a16:creationId xmlns:a16="http://schemas.microsoft.com/office/drawing/2014/main" id="{342E7F2D-44E5-3F51-A435-589DA9E2FF3E}"/>
              </a:ext>
            </a:extLst>
          </p:cNvPr>
          <p:cNvSpPr/>
          <p:nvPr/>
        </p:nvSpPr>
        <p:spPr>
          <a:xfrm rot="5400000">
            <a:off x="6185436" y="-2148471"/>
            <a:ext cx="6176023" cy="5862505"/>
          </a:xfrm>
          <a:custGeom>
            <a:avLst/>
            <a:gdLst/>
            <a:ahLst/>
            <a:cxnLst/>
            <a:rect l="l" t="t" r="r" b="b"/>
            <a:pathLst>
              <a:path w="2771140" h="2630466" extrusionOk="0">
                <a:moveTo>
                  <a:pt x="0" y="0"/>
                </a:moveTo>
                <a:lnTo>
                  <a:pt x="0" y="1727496"/>
                </a:lnTo>
                <a:lnTo>
                  <a:pt x="1384300" y="2630466"/>
                </a:lnTo>
                <a:lnTo>
                  <a:pt x="2771140" y="1727496"/>
                </a:lnTo>
                <a:lnTo>
                  <a:pt x="277114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6" name="Google Shape;366;p26">
            <a:extLst>
              <a:ext uri="{FF2B5EF4-FFF2-40B4-BE49-F238E27FC236}">
                <a16:creationId xmlns:a16="http://schemas.microsoft.com/office/drawing/2014/main" id="{085B025C-FB19-1D0F-742C-80A3BD8F8038}"/>
              </a:ext>
            </a:extLst>
          </p:cNvPr>
          <p:cNvSpPr/>
          <p:nvPr/>
        </p:nvSpPr>
        <p:spPr>
          <a:xfrm rot="-5400000">
            <a:off x="1546233" y="111197"/>
            <a:ext cx="4861528" cy="7953995"/>
          </a:xfrm>
          <a:custGeom>
            <a:avLst/>
            <a:gdLst/>
            <a:ahLst/>
            <a:cxnLst/>
            <a:rect l="l" t="t" r="r" b="b"/>
            <a:pathLst>
              <a:path w="2771140" h="4533890" extrusionOk="0">
                <a:moveTo>
                  <a:pt x="0" y="0"/>
                </a:moveTo>
                <a:lnTo>
                  <a:pt x="0" y="3630919"/>
                </a:lnTo>
                <a:lnTo>
                  <a:pt x="1384300" y="4533890"/>
                </a:lnTo>
                <a:lnTo>
                  <a:pt x="2771140" y="3630919"/>
                </a:lnTo>
                <a:lnTo>
                  <a:pt x="277114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7" name="Google Shape;367;p26">
            <a:extLst>
              <a:ext uri="{FF2B5EF4-FFF2-40B4-BE49-F238E27FC236}">
                <a16:creationId xmlns:a16="http://schemas.microsoft.com/office/drawing/2014/main" id="{F47B89F3-0097-0105-E8EB-55022F2D6727}"/>
              </a:ext>
            </a:extLst>
          </p:cNvPr>
          <p:cNvSpPr/>
          <p:nvPr/>
        </p:nvSpPr>
        <p:spPr>
          <a:xfrm rot="-5400000">
            <a:off x="1456912" y="-86951"/>
            <a:ext cx="5001660" cy="7915487"/>
          </a:xfrm>
          <a:custGeom>
            <a:avLst/>
            <a:gdLst/>
            <a:ahLst/>
            <a:cxnLst/>
            <a:rect l="l" t="t" r="r" b="b"/>
            <a:pathLst>
              <a:path w="2771140" h="4385529" extrusionOk="0">
                <a:moveTo>
                  <a:pt x="0" y="0"/>
                </a:moveTo>
                <a:lnTo>
                  <a:pt x="0" y="3482559"/>
                </a:lnTo>
                <a:lnTo>
                  <a:pt x="1384300" y="4385529"/>
                </a:lnTo>
                <a:lnTo>
                  <a:pt x="2771140" y="3482559"/>
                </a:lnTo>
                <a:lnTo>
                  <a:pt x="2771140" y="0"/>
                </a:lnTo>
                <a:close/>
              </a:path>
            </a:pathLst>
          </a:custGeom>
          <a:solidFill>
            <a:srgbClr val="FDC914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9" name="Google Shape;369;p26">
            <a:extLst>
              <a:ext uri="{FF2B5EF4-FFF2-40B4-BE49-F238E27FC236}">
                <a16:creationId xmlns:a16="http://schemas.microsoft.com/office/drawing/2014/main" id="{B2742CBB-F26E-B0BE-CBC0-7473EE59077A}"/>
              </a:ext>
            </a:extLst>
          </p:cNvPr>
          <p:cNvSpPr txBox="1"/>
          <p:nvPr/>
        </p:nvSpPr>
        <p:spPr>
          <a:xfrm>
            <a:off x="326581" y="424851"/>
            <a:ext cx="4947548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4800" kern="0" dirty="0">
                <a:solidFill>
                  <a:srgbClr val="F0F0F0"/>
                </a:solidFill>
                <a:latin typeface="Anton"/>
                <a:ea typeface="Anton"/>
                <a:cs typeface="Anton"/>
                <a:sym typeface="Anton"/>
              </a:rPr>
              <a:t>Recommendations</a:t>
            </a:r>
            <a:endParaRPr sz="1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Hexagon 1" descr="People at meeting">
            <a:extLst>
              <a:ext uri="{FF2B5EF4-FFF2-40B4-BE49-F238E27FC236}">
                <a16:creationId xmlns:a16="http://schemas.microsoft.com/office/drawing/2014/main" id="{437640C0-5AC8-E5AE-40A2-F287CDA8AF3D}"/>
              </a:ext>
            </a:extLst>
          </p:cNvPr>
          <p:cNvSpPr/>
          <p:nvPr/>
        </p:nvSpPr>
        <p:spPr>
          <a:xfrm>
            <a:off x="5946637" y="764545"/>
            <a:ext cx="5766391" cy="4788670"/>
          </a:xfrm>
          <a:prstGeom prst="hexagon">
            <a:avLst>
              <a:gd name="adj" fmla="val 28516"/>
              <a:gd name="vf" fmla="val 115470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CA0B642-63E4-1F4C-79E5-D1D9221ED738}"/>
              </a:ext>
            </a:extLst>
          </p:cNvPr>
          <p:cNvGrpSpPr/>
          <p:nvPr/>
        </p:nvGrpSpPr>
        <p:grpSpPr>
          <a:xfrm>
            <a:off x="667543" y="1765908"/>
            <a:ext cx="5428457" cy="1804137"/>
            <a:chOff x="848870" y="1481382"/>
            <a:chExt cx="5146531" cy="1804137"/>
          </a:xfrm>
        </p:grpSpPr>
        <p:sp>
          <p:nvSpPr>
            <p:cNvPr id="7" name="Google Shape;373;p26">
              <a:extLst>
                <a:ext uri="{FF2B5EF4-FFF2-40B4-BE49-F238E27FC236}">
                  <a16:creationId xmlns:a16="http://schemas.microsoft.com/office/drawing/2014/main" id="{FB294C8E-F01E-E54E-6ABE-ED6A8E1FF30C}"/>
                </a:ext>
              </a:extLst>
            </p:cNvPr>
            <p:cNvSpPr txBox="1"/>
            <p:nvPr/>
          </p:nvSpPr>
          <p:spPr>
            <a:xfrm>
              <a:off x="1099022" y="1481382"/>
              <a:ext cx="4818355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Seasonal Resource Optimization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" name="Google Shape;374;p26">
              <a:extLst>
                <a:ext uri="{FF2B5EF4-FFF2-40B4-BE49-F238E27FC236}">
                  <a16:creationId xmlns:a16="http://schemas.microsoft.com/office/drawing/2014/main" id="{CF5E0E1D-D2F5-811A-DA16-A5FC3941A77B}"/>
                </a:ext>
              </a:extLst>
            </p:cNvPr>
            <p:cNvSpPr txBox="1"/>
            <p:nvPr/>
          </p:nvSpPr>
          <p:spPr>
            <a:xfrm>
              <a:off x="848870" y="1906680"/>
              <a:ext cx="5146531" cy="13788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Reallocate resources in peak demand months like February for Jaipur and May for Lucknow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Scale down resources during low-demand months like June for Kochi and Indore .</a:t>
              </a:r>
            </a:p>
          </p:txBody>
        </p:sp>
      </p:grpSp>
      <p:sp>
        <p:nvSpPr>
          <p:cNvPr id="8" name="Google Shape;368;p26">
            <a:extLst>
              <a:ext uri="{FF2B5EF4-FFF2-40B4-BE49-F238E27FC236}">
                <a16:creationId xmlns:a16="http://schemas.microsoft.com/office/drawing/2014/main" id="{58E224A3-4FE6-D0C5-E25D-2A9311967272}"/>
              </a:ext>
            </a:extLst>
          </p:cNvPr>
          <p:cNvSpPr/>
          <p:nvPr/>
        </p:nvSpPr>
        <p:spPr>
          <a:xfrm>
            <a:off x="365147" y="1756300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9364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64">
          <a:extLst>
            <a:ext uri="{FF2B5EF4-FFF2-40B4-BE49-F238E27FC236}">
              <a16:creationId xmlns:a16="http://schemas.microsoft.com/office/drawing/2014/main" id="{06A37F89-76E0-1DF9-8559-CA8FE2DB0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>
            <a:extLst>
              <a:ext uri="{FF2B5EF4-FFF2-40B4-BE49-F238E27FC236}">
                <a16:creationId xmlns:a16="http://schemas.microsoft.com/office/drawing/2014/main" id="{A2A3004C-88DF-EBFE-9E42-D804E35384B5}"/>
              </a:ext>
            </a:extLst>
          </p:cNvPr>
          <p:cNvSpPr/>
          <p:nvPr/>
        </p:nvSpPr>
        <p:spPr>
          <a:xfrm rot="5400000">
            <a:off x="6185436" y="-2148471"/>
            <a:ext cx="6176023" cy="5862505"/>
          </a:xfrm>
          <a:custGeom>
            <a:avLst/>
            <a:gdLst/>
            <a:ahLst/>
            <a:cxnLst/>
            <a:rect l="l" t="t" r="r" b="b"/>
            <a:pathLst>
              <a:path w="2771140" h="2630466" extrusionOk="0">
                <a:moveTo>
                  <a:pt x="0" y="0"/>
                </a:moveTo>
                <a:lnTo>
                  <a:pt x="0" y="1727496"/>
                </a:lnTo>
                <a:lnTo>
                  <a:pt x="1384300" y="2630466"/>
                </a:lnTo>
                <a:lnTo>
                  <a:pt x="2771140" y="1727496"/>
                </a:lnTo>
                <a:lnTo>
                  <a:pt x="277114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6" name="Google Shape;366;p26">
            <a:extLst>
              <a:ext uri="{FF2B5EF4-FFF2-40B4-BE49-F238E27FC236}">
                <a16:creationId xmlns:a16="http://schemas.microsoft.com/office/drawing/2014/main" id="{4EB2592E-714D-43BE-6A41-A443225C6CA7}"/>
              </a:ext>
            </a:extLst>
          </p:cNvPr>
          <p:cNvSpPr/>
          <p:nvPr/>
        </p:nvSpPr>
        <p:spPr>
          <a:xfrm rot="-5400000">
            <a:off x="1546233" y="111197"/>
            <a:ext cx="4861528" cy="7953995"/>
          </a:xfrm>
          <a:custGeom>
            <a:avLst/>
            <a:gdLst/>
            <a:ahLst/>
            <a:cxnLst/>
            <a:rect l="l" t="t" r="r" b="b"/>
            <a:pathLst>
              <a:path w="2771140" h="4533890" extrusionOk="0">
                <a:moveTo>
                  <a:pt x="0" y="0"/>
                </a:moveTo>
                <a:lnTo>
                  <a:pt x="0" y="3630919"/>
                </a:lnTo>
                <a:lnTo>
                  <a:pt x="1384300" y="4533890"/>
                </a:lnTo>
                <a:lnTo>
                  <a:pt x="2771140" y="3630919"/>
                </a:lnTo>
                <a:lnTo>
                  <a:pt x="277114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7" name="Google Shape;367;p26">
            <a:extLst>
              <a:ext uri="{FF2B5EF4-FFF2-40B4-BE49-F238E27FC236}">
                <a16:creationId xmlns:a16="http://schemas.microsoft.com/office/drawing/2014/main" id="{854A418A-8FF2-C4B4-5400-BACA5629D13C}"/>
              </a:ext>
            </a:extLst>
          </p:cNvPr>
          <p:cNvSpPr/>
          <p:nvPr/>
        </p:nvSpPr>
        <p:spPr>
          <a:xfrm rot="-5400000">
            <a:off x="1456912" y="-86951"/>
            <a:ext cx="5001660" cy="7915487"/>
          </a:xfrm>
          <a:custGeom>
            <a:avLst/>
            <a:gdLst/>
            <a:ahLst/>
            <a:cxnLst/>
            <a:rect l="l" t="t" r="r" b="b"/>
            <a:pathLst>
              <a:path w="2771140" h="4385529" extrusionOk="0">
                <a:moveTo>
                  <a:pt x="0" y="0"/>
                </a:moveTo>
                <a:lnTo>
                  <a:pt x="0" y="3482559"/>
                </a:lnTo>
                <a:lnTo>
                  <a:pt x="1384300" y="4385529"/>
                </a:lnTo>
                <a:lnTo>
                  <a:pt x="2771140" y="3482559"/>
                </a:lnTo>
                <a:lnTo>
                  <a:pt x="2771140" y="0"/>
                </a:lnTo>
                <a:close/>
              </a:path>
            </a:pathLst>
          </a:custGeom>
          <a:solidFill>
            <a:srgbClr val="FDC914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9" name="Google Shape;369;p26">
            <a:extLst>
              <a:ext uri="{FF2B5EF4-FFF2-40B4-BE49-F238E27FC236}">
                <a16:creationId xmlns:a16="http://schemas.microsoft.com/office/drawing/2014/main" id="{893D4454-6E60-A47A-D777-3C69904E3576}"/>
              </a:ext>
            </a:extLst>
          </p:cNvPr>
          <p:cNvSpPr txBox="1"/>
          <p:nvPr/>
        </p:nvSpPr>
        <p:spPr>
          <a:xfrm>
            <a:off x="326581" y="424851"/>
            <a:ext cx="4947548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4800" kern="0" dirty="0">
                <a:solidFill>
                  <a:srgbClr val="F0F0F0"/>
                </a:solidFill>
                <a:latin typeface="Anton"/>
                <a:ea typeface="Anton"/>
                <a:cs typeface="Anton"/>
                <a:sym typeface="Anton"/>
              </a:rPr>
              <a:t>Recommendations</a:t>
            </a:r>
            <a:endParaRPr sz="1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Hexagon 1" descr="People at meeting">
            <a:extLst>
              <a:ext uri="{FF2B5EF4-FFF2-40B4-BE49-F238E27FC236}">
                <a16:creationId xmlns:a16="http://schemas.microsoft.com/office/drawing/2014/main" id="{117EA6C6-A639-89AC-FC76-92D7C49362B5}"/>
              </a:ext>
            </a:extLst>
          </p:cNvPr>
          <p:cNvSpPr/>
          <p:nvPr/>
        </p:nvSpPr>
        <p:spPr>
          <a:xfrm>
            <a:off x="5946637" y="764545"/>
            <a:ext cx="5766391" cy="4788670"/>
          </a:xfrm>
          <a:prstGeom prst="hexagon">
            <a:avLst>
              <a:gd name="adj" fmla="val 28516"/>
              <a:gd name="vf" fmla="val 115470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E68E2EC-64C3-A290-827F-5866FF9968DD}"/>
              </a:ext>
            </a:extLst>
          </p:cNvPr>
          <p:cNvGrpSpPr/>
          <p:nvPr/>
        </p:nvGrpSpPr>
        <p:grpSpPr>
          <a:xfrm>
            <a:off x="715959" y="1642523"/>
            <a:ext cx="5428458" cy="1459427"/>
            <a:chOff x="697872" y="1481382"/>
            <a:chExt cx="5146531" cy="1459427"/>
          </a:xfrm>
        </p:grpSpPr>
        <p:sp>
          <p:nvSpPr>
            <p:cNvPr id="26" name="Google Shape;373;p26">
              <a:extLst>
                <a:ext uri="{FF2B5EF4-FFF2-40B4-BE49-F238E27FC236}">
                  <a16:creationId xmlns:a16="http://schemas.microsoft.com/office/drawing/2014/main" id="{C02028C6-2A7A-D27E-1E9C-C02AAD317D5D}"/>
                </a:ext>
              </a:extLst>
            </p:cNvPr>
            <p:cNvSpPr txBox="1"/>
            <p:nvPr/>
          </p:nvSpPr>
          <p:spPr>
            <a:xfrm>
              <a:off x="959829" y="1481382"/>
              <a:ext cx="4818354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Loyalty Programs to Boost RPR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374;p26">
              <a:extLst>
                <a:ext uri="{FF2B5EF4-FFF2-40B4-BE49-F238E27FC236}">
                  <a16:creationId xmlns:a16="http://schemas.microsoft.com/office/drawing/2014/main" id="{CEC36F43-9FBC-A9C9-B4DC-754BA46A0859}"/>
                </a:ext>
              </a:extLst>
            </p:cNvPr>
            <p:cNvSpPr txBox="1"/>
            <p:nvPr/>
          </p:nvSpPr>
          <p:spPr>
            <a:xfrm>
              <a:off x="697872" y="1906680"/>
              <a:ext cx="5146531" cy="1034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Offer repeat trip discounts, tailored offers, and loyalty points to foster customer loyalty in cities like Mysore and Visakhapatnam.</a:t>
              </a:r>
            </a:p>
          </p:txBody>
        </p:sp>
      </p:grpSp>
      <p:sp>
        <p:nvSpPr>
          <p:cNvPr id="8" name="Google Shape;368;p26">
            <a:extLst>
              <a:ext uri="{FF2B5EF4-FFF2-40B4-BE49-F238E27FC236}">
                <a16:creationId xmlns:a16="http://schemas.microsoft.com/office/drawing/2014/main" id="{4BA65C93-DA77-1685-9D84-EB803979E0FB}"/>
              </a:ext>
            </a:extLst>
          </p:cNvPr>
          <p:cNvSpPr/>
          <p:nvPr/>
        </p:nvSpPr>
        <p:spPr>
          <a:xfrm>
            <a:off x="511058" y="1702964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18EF40D-4D65-4E31-EF7A-128B7BC140D9}"/>
              </a:ext>
            </a:extLst>
          </p:cNvPr>
          <p:cNvGrpSpPr/>
          <p:nvPr/>
        </p:nvGrpSpPr>
        <p:grpSpPr>
          <a:xfrm>
            <a:off x="667543" y="3676929"/>
            <a:ext cx="5428458" cy="1459427"/>
            <a:chOff x="791163" y="1481382"/>
            <a:chExt cx="5146531" cy="1459427"/>
          </a:xfrm>
        </p:grpSpPr>
        <p:sp>
          <p:nvSpPr>
            <p:cNvPr id="13" name="Google Shape;373;p26">
              <a:extLst>
                <a:ext uri="{FF2B5EF4-FFF2-40B4-BE49-F238E27FC236}">
                  <a16:creationId xmlns:a16="http://schemas.microsoft.com/office/drawing/2014/main" id="{B58E2B9C-AD39-4856-851B-D58AE5830BAB}"/>
                </a:ext>
              </a:extLst>
            </p:cNvPr>
            <p:cNvSpPr txBox="1"/>
            <p:nvPr/>
          </p:nvSpPr>
          <p:spPr>
            <a:xfrm>
              <a:off x="1099022" y="1481382"/>
              <a:ext cx="4818354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Performance Monitoring for Struggling Cities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374;p26">
              <a:extLst>
                <a:ext uri="{FF2B5EF4-FFF2-40B4-BE49-F238E27FC236}">
                  <a16:creationId xmlns:a16="http://schemas.microsoft.com/office/drawing/2014/main" id="{FC12EC34-2D84-E2F6-D1D5-6F9FC4999443}"/>
                </a:ext>
              </a:extLst>
            </p:cNvPr>
            <p:cNvSpPr txBox="1"/>
            <p:nvPr/>
          </p:nvSpPr>
          <p:spPr>
            <a:xfrm>
              <a:off x="791163" y="1906680"/>
              <a:ext cx="5146531" cy="1034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Implement real-time performance tracking.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Regularly review operational strategies and adjust accordingly to improve outcomes in these cities.</a:t>
              </a:r>
            </a:p>
          </p:txBody>
        </p:sp>
      </p:grpSp>
      <p:sp>
        <p:nvSpPr>
          <p:cNvPr id="19" name="Google Shape;368;p26">
            <a:extLst>
              <a:ext uri="{FF2B5EF4-FFF2-40B4-BE49-F238E27FC236}">
                <a16:creationId xmlns:a16="http://schemas.microsoft.com/office/drawing/2014/main" id="{AE62FE14-8221-C9A1-F8AB-EB93952F7C1B}"/>
              </a:ext>
            </a:extLst>
          </p:cNvPr>
          <p:cNvSpPr/>
          <p:nvPr/>
        </p:nvSpPr>
        <p:spPr>
          <a:xfrm>
            <a:off x="529944" y="3679166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9651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64">
          <a:extLst>
            <a:ext uri="{FF2B5EF4-FFF2-40B4-BE49-F238E27FC236}">
              <a16:creationId xmlns:a16="http://schemas.microsoft.com/office/drawing/2014/main" id="{11F79DB6-BE5B-30EE-5BBC-80348C63E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>
            <a:extLst>
              <a:ext uri="{FF2B5EF4-FFF2-40B4-BE49-F238E27FC236}">
                <a16:creationId xmlns:a16="http://schemas.microsoft.com/office/drawing/2014/main" id="{AF537B59-7F6F-E7CE-E60B-9EBE383C494D}"/>
              </a:ext>
            </a:extLst>
          </p:cNvPr>
          <p:cNvSpPr/>
          <p:nvPr/>
        </p:nvSpPr>
        <p:spPr>
          <a:xfrm rot="5400000">
            <a:off x="6185436" y="-2148471"/>
            <a:ext cx="6176023" cy="5862505"/>
          </a:xfrm>
          <a:custGeom>
            <a:avLst/>
            <a:gdLst/>
            <a:ahLst/>
            <a:cxnLst/>
            <a:rect l="l" t="t" r="r" b="b"/>
            <a:pathLst>
              <a:path w="2771140" h="2630466" extrusionOk="0">
                <a:moveTo>
                  <a:pt x="0" y="0"/>
                </a:moveTo>
                <a:lnTo>
                  <a:pt x="0" y="1727496"/>
                </a:lnTo>
                <a:lnTo>
                  <a:pt x="1384300" y="2630466"/>
                </a:lnTo>
                <a:lnTo>
                  <a:pt x="2771140" y="1727496"/>
                </a:lnTo>
                <a:lnTo>
                  <a:pt x="277114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6" name="Google Shape;366;p26">
            <a:extLst>
              <a:ext uri="{FF2B5EF4-FFF2-40B4-BE49-F238E27FC236}">
                <a16:creationId xmlns:a16="http://schemas.microsoft.com/office/drawing/2014/main" id="{E17456DA-739E-BA44-D1C9-5B0347464124}"/>
              </a:ext>
            </a:extLst>
          </p:cNvPr>
          <p:cNvSpPr/>
          <p:nvPr/>
        </p:nvSpPr>
        <p:spPr>
          <a:xfrm rot="-5400000">
            <a:off x="1546233" y="111197"/>
            <a:ext cx="4861528" cy="7953995"/>
          </a:xfrm>
          <a:custGeom>
            <a:avLst/>
            <a:gdLst/>
            <a:ahLst/>
            <a:cxnLst/>
            <a:rect l="l" t="t" r="r" b="b"/>
            <a:pathLst>
              <a:path w="2771140" h="4533890" extrusionOk="0">
                <a:moveTo>
                  <a:pt x="0" y="0"/>
                </a:moveTo>
                <a:lnTo>
                  <a:pt x="0" y="3630919"/>
                </a:lnTo>
                <a:lnTo>
                  <a:pt x="1384300" y="4533890"/>
                </a:lnTo>
                <a:lnTo>
                  <a:pt x="2771140" y="3630919"/>
                </a:lnTo>
                <a:lnTo>
                  <a:pt x="277114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7" name="Google Shape;367;p26">
            <a:extLst>
              <a:ext uri="{FF2B5EF4-FFF2-40B4-BE49-F238E27FC236}">
                <a16:creationId xmlns:a16="http://schemas.microsoft.com/office/drawing/2014/main" id="{01E3BB47-14DA-EC70-43DC-278A51A4FA36}"/>
              </a:ext>
            </a:extLst>
          </p:cNvPr>
          <p:cNvSpPr/>
          <p:nvPr/>
        </p:nvSpPr>
        <p:spPr>
          <a:xfrm rot="-5400000">
            <a:off x="1456912" y="-86951"/>
            <a:ext cx="5001660" cy="7915487"/>
          </a:xfrm>
          <a:custGeom>
            <a:avLst/>
            <a:gdLst/>
            <a:ahLst/>
            <a:cxnLst/>
            <a:rect l="l" t="t" r="r" b="b"/>
            <a:pathLst>
              <a:path w="2771140" h="4385529" extrusionOk="0">
                <a:moveTo>
                  <a:pt x="0" y="0"/>
                </a:moveTo>
                <a:lnTo>
                  <a:pt x="0" y="3482559"/>
                </a:lnTo>
                <a:lnTo>
                  <a:pt x="1384300" y="4385529"/>
                </a:lnTo>
                <a:lnTo>
                  <a:pt x="2771140" y="3482559"/>
                </a:lnTo>
                <a:lnTo>
                  <a:pt x="2771140" y="0"/>
                </a:lnTo>
                <a:close/>
              </a:path>
            </a:pathLst>
          </a:custGeom>
          <a:solidFill>
            <a:srgbClr val="FDC914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9" name="Google Shape;369;p26">
            <a:extLst>
              <a:ext uri="{FF2B5EF4-FFF2-40B4-BE49-F238E27FC236}">
                <a16:creationId xmlns:a16="http://schemas.microsoft.com/office/drawing/2014/main" id="{29A141F9-3B84-B33A-98FE-475C797F246C}"/>
              </a:ext>
            </a:extLst>
          </p:cNvPr>
          <p:cNvSpPr txBox="1"/>
          <p:nvPr/>
        </p:nvSpPr>
        <p:spPr>
          <a:xfrm>
            <a:off x="326581" y="424851"/>
            <a:ext cx="4947548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4800" kern="0" dirty="0">
                <a:solidFill>
                  <a:srgbClr val="F0F0F0"/>
                </a:solidFill>
                <a:latin typeface="Anton"/>
                <a:ea typeface="Anton"/>
                <a:cs typeface="Anton"/>
                <a:sym typeface="Anton"/>
              </a:rPr>
              <a:t>In Conclusion</a:t>
            </a:r>
            <a:endParaRPr sz="1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Hexagon 1" descr="People at meeting">
            <a:extLst>
              <a:ext uri="{FF2B5EF4-FFF2-40B4-BE49-F238E27FC236}">
                <a16:creationId xmlns:a16="http://schemas.microsoft.com/office/drawing/2014/main" id="{A883D478-95FC-2A69-0023-2998ABB97E25}"/>
              </a:ext>
            </a:extLst>
          </p:cNvPr>
          <p:cNvSpPr/>
          <p:nvPr/>
        </p:nvSpPr>
        <p:spPr>
          <a:xfrm>
            <a:off x="5946637" y="764545"/>
            <a:ext cx="5766391" cy="4788670"/>
          </a:xfrm>
          <a:prstGeom prst="hexagon">
            <a:avLst>
              <a:gd name="adj" fmla="val 28516"/>
              <a:gd name="vf" fmla="val 115470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Google Shape;374;p26">
            <a:extLst>
              <a:ext uri="{FF2B5EF4-FFF2-40B4-BE49-F238E27FC236}">
                <a16:creationId xmlns:a16="http://schemas.microsoft.com/office/drawing/2014/main" id="{2DD7D33E-9944-6A2E-20DE-9C8FAFEE669B}"/>
              </a:ext>
            </a:extLst>
          </p:cNvPr>
          <p:cNvSpPr txBox="1"/>
          <p:nvPr/>
        </p:nvSpPr>
        <p:spPr>
          <a:xfrm>
            <a:off x="259089" y="2911935"/>
            <a:ext cx="5428458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indent="-285750" defTabSz="609630">
              <a:lnSpc>
                <a:spcPct val="14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1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Good Cabs has had a Rough start for the Year.</a:t>
            </a:r>
          </a:p>
          <a:p>
            <a:pPr marL="285750" indent="-285750" defTabSz="609630">
              <a:lnSpc>
                <a:spcPct val="14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1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Putting all the recommendations in action will unsure better performance  in the future</a:t>
            </a:r>
          </a:p>
        </p:txBody>
      </p:sp>
    </p:spTree>
    <p:extLst>
      <p:ext uri="{BB962C8B-B14F-4D97-AF65-F5344CB8AC3E}">
        <p14:creationId xmlns:p14="http://schemas.microsoft.com/office/powerpoint/2010/main" val="2799333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C3A631-26C3-F387-EC31-D5C563C08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EA6304C3-3103-C4FB-337B-B1B1A60CA9B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1845288" y="504433"/>
            <a:chExt cx="9166860" cy="608076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050D80F-EC04-AFA8-3435-E799D2BE0F4F}"/>
                </a:ext>
              </a:extLst>
            </p:cNvPr>
            <p:cNvSpPr/>
            <p:nvPr/>
          </p:nvSpPr>
          <p:spPr>
            <a:xfrm>
              <a:off x="1845288" y="504433"/>
              <a:ext cx="9166860" cy="6080759"/>
            </a:xfrm>
            <a:prstGeom prst="rect">
              <a:avLst/>
            </a:prstGeom>
            <a:solidFill>
              <a:srgbClr val="27273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Picture 14" descr="Yellow cabs lined up on the road">
              <a:extLst>
                <a:ext uri="{FF2B5EF4-FFF2-40B4-BE49-F238E27FC236}">
                  <a16:creationId xmlns:a16="http://schemas.microsoft.com/office/drawing/2014/main" id="{7920B74F-555A-0A1B-DE22-A71426D83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5288" y="504433"/>
              <a:ext cx="9166860" cy="6080760"/>
            </a:xfrm>
            <a:prstGeom prst="rect">
              <a:avLst/>
            </a:prstGeom>
          </p:spPr>
        </p:pic>
        <p:sp>
          <p:nvSpPr>
            <p:cNvPr id="18" name="Google Shape;235;p19">
              <a:extLst>
                <a:ext uri="{FF2B5EF4-FFF2-40B4-BE49-F238E27FC236}">
                  <a16:creationId xmlns:a16="http://schemas.microsoft.com/office/drawing/2014/main" id="{0BBFD7E1-87ED-7DE2-547D-3DF5AC308DE9}"/>
                </a:ext>
              </a:extLst>
            </p:cNvPr>
            <p:cNvSpPr txBox="1"/>
            <p:nvPr/>
          </p:nvSpPr>
          <p:spPr>
            <a:xfrm>
              <a:off x="3114482" y="2293601"/>
              <a:ext cx="6628471" cy="8186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609630">
                <a:buClr>
                  <a:srgbClr val="000000"/>
                </a:buClr>
              </a:pPr>
              <a:r>
                <a:rPr lang="en-US" sz="3000" kern="0" dirty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  <a:cs typeface="Roboto" panose="02000000000000000000" pitchFamily="2" charset="0"/>
                  <a:sym typeface="Anton"/>
                </a:rPr>
                <a:t>Special thanks to the team at </a:t>
              </a:r>
              <a:r>
                <a:rPr lang="en-US" sz="3000" kern="0" dirty="0">
                  <a:solidFill>
                    <a:srgbClr val="FDC914"/>
                  </a:solidFill>
                  <a:latin typeface="+mj-lt"/>
                  <a:ea typeface="Roboto" panose="02000000000000000000" pitchFamily="2" charset="0"/>
                  <a:cs typeface="Roboto" panose="02000000000000000000" pitchFamily="2" charset="0"/>
                  <a:sym typeface="Anton"/>
                </a:rPr>
                <a:t>CODE BASICS </a:t>
              </a:r>
              <a:r>
                <a:rPr lang="en-US" sz="3000" kern="0" dirty="0">
                  <a:solidFill>
                    <a:schemeClr val="bg1"/>
                  </a:solidFill>
                  <a:latin typeface="+mj-lt"/>
                  <a:ea typeface="Roboto" panose="02000000000000000000" pitchFamily="2" charset="0"/>
                  <a:cs typeface="Roboto" panose="02000000000000000000" pitchFamily="2" charset="0"/>
                  <a:sym typeface="Anton"/>
                </a:rPr>
                <a:t>for hosting this project Challenge.</a:t>
              </a:r>
              <a:endParaRPr sz="3000" kern="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  <a:sym typeface="Arial"/>
              </a:endParaRPr>
            </a:p>
          </p:txBody>
        </p:sp>
        <p:sp>
          <p:nvSpPr>
            <p:cNvPr id="23" name="Google Shape;234;p19">
              <a:extLst>
                <a:ext uri="{FF2B5EF4-FFF2-40B4-BE49-F238E27FC236}">
                  <a16:creationId xmlns:a16="http://schemas.microsoft.com/office/drawing/2014/main" id="{4CAEA611-DC1E-A096-6B65-D6A504E3F3FD}"/>
                </a:ext>
              </a:extLst>
            </p:cNvPr>
            <p:cNvSpPr txBox="1"/>
            <p:nvPr/>
          </p:nvSpPr>
          <p:spPr>
            <a:xfrm>
              <a:off x="5902357" y="4091672"/>
              <a:ext cx="2851612" cy="6303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2"/>
                </a:lnSpc>
                <a:buClr>
                  <a:srgbClr val="000000"/>
                </a:buClr>
              </a:pPr>
              <a:r>
                <a:rPr lang="en-US" sz="2800" kern="0" dirty="0">
                  <a:solidFill>
                    <a:schemeClr val="bg1">
                      <a:lumMod val="50000"/>
                    </a:schemeClr>
                  </a:solidFill>
                  <a:latin typeface="Roboto"/>
                  <a:ea typeface="Roboto"/>
                  <a:cs typeface="Roboto"/>
                  <a:sym typeface="Roboto"/>
                </a:rPr>
                <a:t>Ibrahim Ssebunya</a:t>
              </a:r>
            </a:p>
            <a:p>
              <a:pPr defTabSz="609630">
                <a:lnSpc>
                  <a:spcPct val="120002"/>
                </a:lnSpc>
                <a:buClr>
                  <a:srgbClr val="000000"/>
                </a:buClr>
              </a:pPr>
              <a:r>
                <a:rPr lang="en-US" sz="1050" kern="0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DATA ANALYST | STATISTICIAN</a:t>
              </a:r>
              <a:endParaRPr sz="1050" kern="0" dirty="0">
                <a:solidFill>
                  <a:schemeClr val="bg1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7FB9824-9F69-886D-0CDF-F93D34350C19}"/>
                </a:ext>
              </a:extLst>
            </p:cNvPr>
            <p:cNvSpPr/>
            <p:nvPr/>
          </p:nvSpPr>
          <p:spPr>
            <a:xfrm>
              <a:off x="1845288" y="656804"/>
              <a:ext cx="9166860" cy="1625762"/>
            </a:xfrm>
            <a:prstGeom prst="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21" descr="A yellow car with text on it&#10;&#10;Description automatically generated">
              <a:extLst>
                <a:ext uri="{FF2B5EF4-FFF2-40B4-BE49-F238E27FC236}">
                  <a16:creationId xmlns:a16="http://schemas.microsoft.com/office/drawing/2014/main" id="{AF2FA0B2-6D16-DDDE-A1C5-DC59C94E7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2833" y="645195"/>
              <a:ext cx="1605198" cy="1637371"/>
            </a:xfrm>
            <a:prstGeom prst="rect">
              <a:avLst/>
            </a:prstGeom>
          </p:spPr>
        </p:pic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90FB5347-32BD-BA72-4768-92BB1B758927}"/>
              </a:ext>
            </a:extLst>
          </p:cNvPr>
          <p:cNvSpPr/>
          <p:nvPr/>
        </p:nvSpPr>
        <p:spPr>
          <a:xfrm>
            <a:off x="4146153" y="3892384"/>
            <a:ext cx="1034022" cy="1017713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635000" sx="20000" sy="2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oogle Shape;253;p20">
            <a:extLst>
              <a:ext uri="{FF2B5EF4-FFF2-40B4-BE49-F238E27FC236}">
                <a16:creationId xmlns:a16="http://schemas.microsoft.com/office/drawing/2014/main" id="{457F2A4D-92DF-E7D9-5849-CAF15DACC534}"/>
              </a:ext>
            </a:extLst>
          </p:cNvPr>
          <p:cNvGrpSpPr/>
          <p:nvPr/>
        </p:nvGrpSpPr>
        <p:grpSpPr>
          <a:xfrm rot="-1798711">
            <a:off x="10484137" y="-1311042"/>
            <a:ext cx="1486811" cy="6988679"/>
            <a:chOff x="0" y="-47625"/>
            <a:chExt cx="623813" cy="4396071"/>
          </a:xfrm>
        </p:grpSpPr>
        <p:sp>
          <p:nvSpPr>
            <p:cNvPr id="28" name="Google Shape;254;p20">
              <a:extLst>
                <a:ext uri="{FF2B5EF4-FFF2-40B4-BE49-F238E27FC236}">
                  <a16:creationId xmlns:a16="http://schemas.microsoft.com/office/drawing/2014/main" id="{63E0F07E-2394-3525-AAA0-E4839EC4C0DA}"/>
                </a:ext>
              </a:extLst>
            </p:cNvPr>
            <p:cNvSpPr/>
            <p:nvPr/>
          </p:nvSpPr>
          <p:spPr>
            <a:xfrm>
              <a:off x="0" y="0"/>
              <a:ext cx="623813" cy="4348446"/>
            </a:xfrm>
            <a:custGeom>
              <a:avLst/>
              <a:gdLst/>
              <a:ahLst/>
              <a:cxnLst/>
              <a:rect l="l" t="t" r="r" b="b"/>
              <a:pathLst>
                <a:path w="623813" h="4348446" extrusionOk="0">
                  <a:moveTo>
                    <a:pt x="0" y="0"/>
                  </a:moveTo>
                  <a:lnTo>
                    <a:pt x="623813" y="0"/>
                  </a:lnTo>
                  <a:lnTo>
                    <a:pt x="623813" y="4348446"/>
                  </a:lnTo>
                  <a:lnTo>
                    <a:pt x="0" y="4348446"/>
                  </a:ln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255;p20">
              <a:extLst>
                <a:ext uri="{FF2B5EF4-FFF2-40B4-BE49-F238E27FC236}">
                  <a16:creationId xmlns:a16="http://schemas.microsoft.com/office/drawing/2014/main" id="{4F3813B5-1AEF-31AF-C2D1-5C9E40577D3B}"/>
                </a:ext>
              </a:extLst>
            </p:cNvPr>
            <p:cNvSpPr txBox="1"/>
            <p:nvPr/>
          </p:nvSpPr>
          <p:spPr>
            <a:xfrm>
              <a:off x="0" y="-47625"/>
              <a:ext cx="623812" cy="43960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283" tIns="26283" rIns="26283" bIns="26283" anchor="ctr" anchorCtr="0">
              <a:noAutofit/>
            </a:bodyPr>
            <a:lstStyle/>
            <a:p>
              <a:pPr algn="ctr" defTabSz="609630">
                <a:lnSpc>
                  <a:spcPct val="106388"/>
                </a:lnSpc>
                <a:buClr>
                  <a:srgbClr val="000000"/>
                </a:buClr>
              </a:pPr>
              <a:endParaRPr sz="1200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" name="Google Shape;253;p20">
            <a:extLst>
              <a:ext uri="{FF2B5EF4-FFF2-40B4-BE49-F238E27FC236}">
                <a16:creationId xmlns:a16="http://schemas.microsoft.com/office/drawing/2014/main" id="{D710B804-6A15-78DE-A751-E7BE62FF96AD}"/>
              </a:ext>
            </a:extLst>
          </p:cNvPr>
          <p:cNvGrpSpPr/>
          <p:nvPr/>
        </p:nvGrpSpPr>
        <p:grpSpPr>
          <a:xfrm rot="-1798711">
            <a:off x="155521" y="1753450"/>
            <a:ext cx="1486811" cy="6988679"/>
            <a:chOff x="0" y="-47625"/>
            <a:chExt cx="623813" cy="4396071"/>
          </a:xfrm>
        </p:grpSpPr>
        <p:sp>
          <p:nvSpPr>
            <p:cNvPr id="31" name="Google Shape;254;p20">
              <a:extLst>
                <a:ext uri="{FF2B5EF4-FFF2-40B4-BE49-F238E27FC236}">
                  <a16:creationId xmlns:a16="http://schemas.microsoft.com/office/drawing/2014/main" id="{632DB450-AA86-76FB-ED06-1A726AFECF0D}"/>
                </a:ext>
              </a:extLst>
            </p:cNvPr>
            <p:cNvSpPr/>
            <p:nvPr/>
          </p:nvSpPr>
          <p:spPr>
            <a:xfrm>
              <a:off x="0" y="0"/>
              <a:ext cx="623813" cy="4348446"/>
            </a:xfrm>
            <a:custGeom>
              <a:avLst/>
              <a:gdLst/>
              <a:ahLst/>
              <a:cxnLst/>
              <a:rect l="l" t="t" r="r" b="b"/>
              <a:pathLst>
                <a:path w="623813" h="4348446" extrusionOk="0">
                  <a:moveTo>
                    <a:pt x="0" y="0"/>
                  </a:moveTo>
                  <a:lnTo>
                    <a:pt x="623813" y="0"/>
                  </a:lnTo>
                  <a:lnTo>
                    <a:pt x="623813" y="4348446"/>
                  </a:lnTo>
                  <a:lnTo>
                    <a:pt x="0" y="4348446"/>
                  </a:ln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255;p20">
              <a:extLst>
                <a:ext uri="{FF2B5EF4-FFF2-40B4-BE49-F238E27FC236}">
                  <a16:creationId xmlns:a16="http://schemas.microsoft.com/office/drawing/2014/main" id="{3F262E03-E828-E659-5F7D-B61E77A914A6}"/>
                </a:ext>
              </a:extLst>
            </p:cNvPr>
            <p:cNvSpPr txBox="1"/>
            <p:nvPr/>
          </p:nvSpPr>
          <p:spPr>
            <a:xfrm>
              <a:off x="0" y="-47625"/>
              <a:ext cx="623812" cy="43960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283" tIns="26283" rIns="26283" bIns="26283" anchor="ctr" anchorCtr="0">
              <a:noAutofit/>
            </a:bodyPr>
            <a:lstStyle/>
            <a:p>
              <a:pPr algn="ctr" defTabSz="609630">
                <a:lnSpc>
                  <a:spcPct val="106388"/>
                </a:lnSpc>
                <a:buClr>
                  <a:srgbClr val="000000"/>
                </a:buClr>
              </a:pPr>
              <a:endParaRPr sz="1200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28552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20"/>
          <p:cNvGrpSpPr/>
          <p:nvPr/>
        </p:nvGrpSpPr>
        <p:grpSpPr>
          <a:xfrm rot="-1798711">
            <a:off x="386060" y="-164578"/>
            <a:ext cx="1486811" cy="10477694"/>
            <a:chOff x="0" y="-47625"/>
            <a:chExt cx="623813" cy="4396071"/>
          </a:xfrm>
        </p:grpSpPr>
        <p:sp>
          <p:nvSpPr>
            <p:cNvPr id="254" name="Google Shape;254;p20"/>
            <p:cNvSpPr/>
            <p:nvPr/>
          </p:nvSpPr>
          <p:spPr>
            <a:xfrm>
              <a:off x="0" y="0"/>
              <a:ext cx="623813" cy="4348446"/>
            </a:xfrm>
            <a:custGeom>
              <a:avLst/>
              <a:gdLst/>
              <a:ahLst/>
              <a:cxnLst/>
              <a:rect l="l" t="t" r="r" b="b"/>
              <a:pathLst>
                <a:path w="623813" h="4348446" extrusionOk="0">
                  <a:moveTo>
                    <a:pt x="0" y="0"/>
                  </a:moveTo>
                  <a:lnTo>
                    <a:pt x="623813" y="0"/>
                  </a:lnTo>
                  <a:lnTo>
                    <a:pt x="623813" y="4348446"/>
                  </a:lnTo>
                  <a:lnTo>
                    <a:pt x="0" y="4348446"/>
                  </a:ln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0"/>
            <p:cNvSpPr txBox="1"/>
            <p:nvPr/>
          </p:nvSpPr>
          <p:spPr>
            <a:xfrm>
              <a:off x="0" y="-47625"/>
              <a:ext cx="623812" cy="43960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283" tIns="26283" rIns="26283" bIns="26283" anchor="ctr" anchorCtr="0">
              <a:noAutofit/>
            </a:bodyPr>
            <a:lstStyle/>
            <a:p>
              <a:pPr algn="ctr" defTabSz="609630">
                <a:lnSpc>
                  <a:spcPct val="106388"/>
                </a:lnSpc>
                <a:buClr>
                  <a:srgbClr val="000000"/>
                </a:buClr>
              </a:pPr>
              <a:endParaRPr sz="1200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/>
          <p:cNvGrpSpPr/>
          <p:nvPr/>
        </p:nvGrpSpPr>
        <p:grpSpPr>
          <a:xfrm rot="-1798711">
            <a:off x="10395861" y="-2436428"/>
            <a:ext cx="1486811" cy="10477694"/>
            <a:chOff x="0" y="-47625"/>
            <a:chExt cx="623813" cy="4396071"/>
          </a:xfrm>
        </p:grpSpPr>
        <p:sp>
          <p:nvSpPr>
            <p:cNvPr id="261" name="Google Shape;261;p20"/>
            <p:cNvSpPr/>
            <p:nvPr/>
          </p:nvSpPr>
          <p:spPr>
            <a:xfrm>
              <a:off x="0" y="0"/>
              <a:ext cx="623813" cy="4348446"/>
            </a:xfrm>
            <a:custGeom>
              <a:avLst/>
              <a:gdLst/>
              <a:ahLst/>
              <a:cxnLst/>
              <a:rect l="l" t="t" r="r" b="b"/>
              <a:pathLst>
                <a:path w="623813" h="4348446" extrusionOk="0">
                  <a:moveTo>
                    <a:pt x="0" y="0"/>
                  </a:moveTo>
                  <a:lnTo>
                    <a:pt x="623813" y="0"/>
                  </a:lnTo>
                  <a:lnTo>
                    <a:pt x="623813" y="4348446"/>
                  </a:lnTo>
                  <a:lnTo>
                    <a:pt x="0" y="4348446"/>
                  </a:lnTo>
                  <a:close/>
                </a:path>
              </a:pathLst>
            </a:custGeom>
            <a:solidFill>
              <a:srgbClr val="FDC914"/>
            </a:solid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0"/>
            <p:cNvSpPr txBox="1"/>
            <p:nvPr/>
          </p:nvSpPr>
          <p:spPr>
            <a:xfrm>
              <a:off x="0" y="-47625"/>
              <a:ext cx="623812" cy="43960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283" tIns="26283" rIns="26283" bIns="26283" anchor="ctr" anchorCtr="0">
              <a:noAutofit/>
            </a:bodyPr>
            <a:lstStyle/>
            <a:p>
              <a:pPr algn="ctr" defTabSz="609630">
                <a:lnSpc>
                  <a:spcPct val="106388"/>
                </a:lnSpc>
                <a:buClr>
                  <a:srgbClr val="000000"/>
                </a:buClr>
              </a:pPr>
              <a:endParaRPr sz="1200" ker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C76FA3C-0987-8F26-4757-DBCD2B59F674}"/>
              </a:ext>
            </a:extLst>
          </p:cNvPr>
          <p:cNvGrpSpPr/>
          <p:nvPr/>
        </p:nvGrpSpPr>
        <p:grpSpPr>
          <a:xfrm>
            <a:off x="194067" y="2128909"/>
            <a:ext cx="2980933" cy="2238479"/>
            <a:chOff x="209964" y="1783355"/>
            <a:chExt cx="4183567" cy="3636399"/>
          </a:xfrm>
        </p:grpSpPr>
        <p:sp>
          <p:nvSpPr>
            <p:cNvPr id="257" name="Google Shape;257;p20"/>
            <p:cNvSpPr/>
            <p:nvPr/>
          </p:nvSpPr>
          <p:spPr>
            <a:xfrm>
              <a:off x="311564" y="1884955"/>
              <a:ext cx="4081967" cy="3534799"/>
            </a:xfrm>
            <a:custGeom>
              <a:avLst/>
              <a:gdLst/>
              <a:ahLst/>
              <a:cxnLst/>
              <a:rect l="l" t="t" r="r" b="b"/>
              <a:pathLst>
                <a:path w="4282440" h="3708400" extrusionOk="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0"/>
            <p:cNvSpPr/>
            <p:nvPr/>
          </p:nvSpPr>
          <p:spPr>
            <a:xfrm>
              <a:off x="209964" y="1783355"/>
              <a:ext cx="4081967" cy="3534799"/>
            </a:xfrm>
            <a:custGeom>
              <a:avLst/>
              <a:gdLst/>
              <a:ahLst/>
              <a:cxnLst/>
              <a:rect l="l" t="t" r="r" b="b"/>
              <a:pathLst>
                <a:path w="4282440" h="3708400" extrusionOk="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000000"/>
            </a:solidFill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0"/>
            <p:cNvSpPr txBox="1"/>
            <p:nvPr/>
          </p:nvSpPr>
          <p:spPr>
            <a:xfrm>
              <a:off x="671741" y="2315065"/>
              <a:ext cx="2396400" cy="29998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609630">
                <a:lnSpc>
                  <a:spcPct val="119997"/>
                </a:lnSpc>
                <a:buClr>
                  <a:srgbClr val="000000"/>
                </a:buClr>
              </a:pPr>
              <a:r>
                <a:rPr lang="en-US" sz="10000" kern="0" dirty="0">
                  <a:solidFill>
                    <a:srgbClr val="181818"/>
                  </a:solidFill>
                  <a:latin typeface="Anton"/>
                  <a:ea typeface="Anton"/>
                  <a:cs typeface="Anton"/>
                  <a:sym typeface="Anton"/>
                </a:rPr>
                <a:t>01</a:t>
              </a:r>
              <a:endParaRPr sz="10000" kern="0" dirty="0">
                <a:solidFill>
                  <a:srgbClr val="181818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74" name="Google Shape;274;p20"/>
          <p:cNvSpPr txBox="1"/>
          <p:nvPr/>
        </p:nvSpPr>
        <p:spPr>
          <a:xfrm>
            <a:off x="1672642" y="429224"/>
            <a:ext cx="8751417" cy="1600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 defTabSz="609630">
              <a:lnSpc>
                <a:spcPct val="120000"/>
              </a:lnSpc>
              <a:buClr>
                <a:srgbClr val="000000"/>
              </a:buClr>
            </a:pPr>
            <a:r>
              <a:rPr lang="en-US" sz="8667" kern="0" dirty="0">
                <a:solidFill>
                  <a:srgbClr val="F0F0F0"/>
                </a:solidFill>
                <a:latin typeface="Anton"/>
                <a:ea typeface="Anton"/>
                <a:cs typeface="Anton"/>
                <a:sym typeface="Anton"/>
              </a:rPr>
              <a:t>AGENDA</a:t>
            </a:r>
            <a:endParaRPr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03BF3DE-2B2F-BB5C-36BC-D4805489FA48}"/>
              </a:ext>
            </a:extLst>
          </p:cNvPr>
          <p:cNvGrpSpPr/>
          <p:nvPr/>
        </p:nvGrpSpPr>
        <p:grpSpPr>
          <a:xfrm>
            <a:off x="3234758" y="2173372"/>
            <a:ext cx="2980933" cy="2238479"/>
            <a:chOff x="209964" y="1783355"/>
            <a:chExt cx="4183567" cy="3636399"/>
          </a:xfrm>
        </p:grpSpPr>
        <p:sp>
          <p:nvSpPr>
            <p:cNvPr id="8" name="Google Shape;257;p20">
              <a:extLst>
                <a:ext uri="{FF2B5EF4-FFF2-40B4-BE49-F238E27FC236}">
                  <a16:creationId xmlns:a16="http://schemas.microsoft.com/office/drawing/2014/main" id="{532BF166-6902-28E0-A716-71EAA7D0BE95}"/>
                </a:ext>
              </a:extLst>
            </p:cNvPr>
            <p:cNvSpPr/>
            <p:nvPr/>
          </p:nvSpPr>
          <p:spPr>
            <a:xfrm>
              <a:off x="311564" y="1884955"/>
              <a:ext cx="4081967" cy="3534799"/>
            </a:xfrm>
            <a:custGeom>
              <a:avLst/>
              <a:gdLst/>
              <a:ahLst/>
              <a:cxnLst/>
              <a:rect l="l" t="t" r="r" b="b"/>
              <a:pathLst>
                <a:path w="4282440" h="3708400" extrusionOk="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259;p20">
              <a:extLst>
                <a:ext uri="{FF2B5EF4-FFF2-40B4-BE49-F238E27FC236}">
                  <a16:creationId xmlns:a16="http://schemas.microsoft.com/office/drawing/2014/main" id="{8B4E5860-E13E-FA29-880F-0C9550746FD1}"/>
                </a:ext>
              </a:extLst>
            </p:cNvPr>
            <p:cNvSpPr/>
            <p:nvPr/>
          </p:nvSpPr>
          <p:spPr>
            <a:xfrm>
              <a:off x="209964" y="1783355"/>
              <a:ext cx="4081967" cy="3534799"/>
            </a:xfrm>
            <a:custGeom>
              <a:avLst/>
              <a:gdLst/>
              <a:ahLst/>
              <a:cxnLst/>
              <a:rect l="l" t="t" r="r" b="b"/>
              <a:pathLst>
                <a:path w="4282440" h="3708400" extrusionOk="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000000"/>
            </a:solidFill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265;p20">
              <a:extLst>
                <a:ext uri="{FF2B5EF4-FFF2-40B4-BE49-F238E27FC236}">
                  <a16:creationId xmlns:a16="http://schemas.microsoft.com/office/drawing/2014/main" id="{5A5AAC69-A5C6-09E2-A063-B64CD344E4B3}"/>
                </a:ext>
              </a:extLst>
            </p:cNvPr>
            <p:cNvSpPr txBox="1"/>
            <p:nvPr/>
          </p:nvSpPr>
          <p:spPr>
            <a:xfrm>
              <a:off x="671741" y="2315065"/>
              <a:ext cx="2396400" cy="29998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609630">
                <a:lnSpc>
                  <a:spcPct val="119997"/>
                </a:lnSpc>
                <a:buClr>
                  <a:srgbClr val="000000"/>
                </a:buClr>
              </a:pPr>
              <a:r>
                <a:rPr lang="en-US" sz="10000" kern="0" dirty="0">
                  <a:solidFill>
                    <a:srgbClr val="181818"/>
                  </a:solidFill>
                  <a:latin typeface="Anton"/>
                  <a:ea typeface="Anton"/>
                  <a:cs typeface="Anton"/>
                  <a:sym typeface="Anton"/>
                </a:rPr>
                <a:t>02</a:t>
              </a:r>
              <a:endParaRPr sz="10000" kern="0" dirty="0">
                <a:solidFill>
                  <a:srgbClr val="181818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6DDA743-9630-5291-0D6E-F9D00CCB0B50}"/>
              </a:ext>
            </a:extLst>
          </p:cNvPr>
          <p:cNvGrpSpPr/>
          <p:nvPr/>
        </p:nvGrpSpPr>
        <p:grpSpPr>
          <a:xfrm>
            <a:off x="6238538" y="2232542"/>
            <a:ext cx="2980933" cy="2238479"/>
            <a:chOff x="209964" y="1783355"/>
            <a:chExt cx="4183567" cy="3636399"/>
          </a:xfrm>
        </p:grpSpPr>
        <p:sp>
          <p:nvSpPr>
            <p:cNvPr id="15" name="Google Shape;257;p20">
              <a:extLst>
                <a:ext uri="{FF2B5EF4-FFF2-40B4-BE49-F238E27FC236}">
                  <a16:creationId xmlns:a16="http://schemas.microsoft.com/office/drawing/2014/main" id="{0DF7CE04-3E15-43D3-9BC6-4D1C99711769}"/>
                </a:ext>
              </a:extLst>
            </p:cNvPr>
            <p:cNvSpPr/>
            <p:nvPr/>
          </p:nvSpPr>
          <p:spPr>
            <a:xfrm>
              <a:off x="311564" y="1884955"/>
              <a:ext cx="4081967" cy="3534799"/>
            </a:xfrm>
            <a:custGeom>
              <a:avLst/>
              <a:gdLst/>
              <a:ahLst/>
              <a:cxnLst/>
              <a:rect l="l" t="t" r="r" b="b"/>
              <a:pathLst>
                <a:path w="4282440" h="3708400" extrusionOk="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259;p20">
              <a:extLst>
                <a:ext uri="{FF2B5EF4-FFF2-40B4-BE49-F238E27FC236}">
                  <a16:creationId xmlns:a16="http://schemas.microsoft.com/office/drawing/2014/main" id="{E4BF07F6-8959-3985-C342-0338B4E2E2AC}"/>
                </a:ext>
              </a:extLst>
            </p:cNvPr>
            <p:cNvSpPr/>
            <p:nvPr/>
          </p:nvSpPr>
          <p:spPr>
            <a:xfrm>
              <a:off x="209964" y="1783355"/>
              <a:ext cx="4081967" cy="3534799"/>
            </a:xfrm>
            <a:custGeom>
              <a:avLst/>
              <a:gdLst/>
              <a:ahLst/>
              <a:cxnLst/>
              <a:rect l="l" t="t" r="r" b="b"/>
              <a:pathLst>
                <a:path w="4282440" h="3708400" extrusionOk="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000000"/>
            </a:solidFill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265;p20">
              <a:extLst>
                <a:ext uri="{FF2B5EF4-FFF2-40B4-BE49-F238E27FC236}">
                  <a16:creationId xmlns:a16="http://schemas.microsoft.com/office/drawing/2014/main" id="{C1D6C101-8B6E-3F67-4E88-910AC8315385}"/>
                </a:ext>
              </a:extLst>
            </p:cNvPr>
            <p:cNvSpPr txBox="1"/>
            <p:nvPr/>
          </p:nvSpPr>
          <p:spPr>
            <a:xfrm>
              <a:off x="671741" y="2315065"/>
              <a:ext cx="2396400" cy="29998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609630">
                <a:lnSpc>
                  <a:spcPct val="119997"/>
                </a:lnSpc>
                <a:buClr>
                  <a:srgbClr val="000000"/>
                </a:buClr>
              </a:pPr>
              <a:r>
                <a:rPr lang="en-US" sz="10000" kern="0" dirty="0">
                  <a:solidFill>
                    <a:srgbClr val="181818"/>
                  </a:solidFill>
                  <a:latin typeface="Anton"/>
                  <a:ea typeface="Anton"/>
                  <a:cs typeface="Anton"/>
                  <a:sym typeface="Anton"/>
                </a:rPr>
                <a:t>03</a:t>
              </a:r>
              <a:endParaRPr sz="10000" kern="0" dirty="0">
                <a:solidFill>
                  <a:srgbClr val="181818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9D5FD01-0C09-00D3-4950-866325165693}"/>
              </a:ext>
            </a:extLst>
          </p:cNvPr>
          <p:cNvGrpSpPr/>
          <p:nvPr/>
        </p:nvGrpSpPr>
        <p:grpSpPr>
          <a:xfrm>
            <a:off x="9242318" y="2304769"/>
            <a:ext cx="2980933" cy="2238480"/>
            <a:chOff x="209964" y="1783354"/>
            <a:chExt cx="4183567" cy="3636400"/>
          </a:xfrm>
        </p:grpSpPr>
        <p:sp>
          <p:nvSpPr>
            <p:cNvPr id="22" name="Google Shape;257;p20">
              <a:extLst>
                <a:ext uri="{FF2B5EF4-FFF2-40B4-BE49-F238E27FC236}">
                  <a16:creationId xmlns:a16="http://schemas.microsoft.com/office/drawing/2014/main" id="{E61827CC-D64F-A446-9643-A08A160E8733}"/>
                </a:ext>
              </a:extLst>
            </p:cNvPr>
            <p:cNvSpPr/>
            <p:nvPr/>
          </p:nvSpPr>
          <p:spPr>
            <a:xfrm>
              <a:off x="311564" y="1884955"/>
              <a:ext cx="4081967" cy="3534799"/>
            </a:xfrm>
            <a:custGeom>
              <a:avLst/>
              <a:gdLst/>
              <a:ahLst/>
              <a:cxnLst/>
              <a:rect l="l" t="t" r="r" b="b"/>
              <a:pathLst>
                <a:path w="4282440" h="3708400" extrusionOk="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259;p20">
              <a:extLst>
                <a:ext uri="{FF2B5EF4-FFF2-40B4-BE49-F238E27FC236}">
                  <a16:creationId xmlns:a16="http://schemas.microsoft.com/office/drawing/2014/main" id="{77EA3EFB-1A13-D34E-0CAF-9086935D42E5}"/>
                </a:ext>
              </a:extLst>
            </p:cNvPr>
            <p:cNvSpPr/>
            <p:nvPr/>
          </p:nvSpPr>
          <p:spPr>
            <a:xfrm>
              <a:off x="209964" y="1783354"/>
              <a:ext cx="4081968" cy="3534799"/>
            </a:xfrm>
            <a:custGeom>
              <a:avLst/>
              <a:gdLst/>
              <a:ahLst/>
              <a:cxnLst/>
              <a:rect l="l" t="t" r="r" b="b"/>
              <a:pathLst>
                <a:path w="4282440" h="3708400" extrusionOk="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000000"/>
            </a:solidFill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265;p20">
              <a:extLst>
                <a:ext uri="{FF2B5EF4-FFF2-40B4-BE49-F238E27FC236}">
                  <a16:creationId xmlns:a16="http://schemas.microsoft.com/office/drawing/2014/main" id="{8811E2A2-FFF0-C21B-9497-37ED6F651783}"/>
                </a:ext>
              </a:extLst>
            </p:cNvPr>
            <p:cNvSpPr txBox="1"/>
            <p:nvPr/>
          </p:nvSpPr>
          <p:spPr>
            <a:xfrm>
              <a:off x="671741" y="2315065"/>
              <a:ext cx="2396400" cy="29998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609630">
                <a:lnSpc>
                  <a:spcPct val="119997"/>
                </a:lnSpc>
                <a:buClr>
                  <a:srgbClr val="000000"/>
                </a:buClr>
              </a:pPr>
              <a:r>
                <a:rPr lang="en-US" sz="10000" kern="0" dirty="0">
                  <a:solidFill>
                    <a:srgbClr val="181818"/>
                  </a:solidFill>
                  <a:latin typeface="Anton"/>
                  <a:ea typeface="Anton"/>
                  <a:cs typeface="Anton"/>
                  <a:sym typeface="Anton"/>
                </a:rPr>
                <a:t>04</a:t>
              </a:r>
              <a:endParaRPr sz="10000" kern="0" dirty="0">
                <a:solidFill>
                  <a:srgbClr val="181818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0F73EC6-C878-330C-EEB5-B8317FAFD9D5}"/>
              </a:ext>
            </a:extLst>
          </p:cNvPr>
          <p:cNvGrpSpPr/>
          <p:nvPr/>
        </p:nvGrpSpPr>
        <p:grpSpPr>
          <a:xfrm>
            <a:off x="852776" y="2569520"/>
            <a:ext cx="10816125" cy="1356224"/>
            <a:chOff x="852776" y="2569520"/>
            <a:chExt cx="10816125" cy="135622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6E71F1B-519C-5304-82FD-F750C5782052}"/>
                </a:ext>
              </a:extLst>
            </p:cNvPr>
            <p:cNvGrpSpPr/>
            <p:nvPr/>
          </p:nvGrpSpPr>
          <p:grpSpPr>
            <a:xfrm>
              <a:off x="852776" y="2569520"/>
              <a:ext cx="7644760" cy="1356224"/>
              <a:chOff x="852776" y="2569520"/>
              <a:chExt cx="7644760" cy="1356224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372193B1-6F9C-6D25-04B9-83A425F746E3}"/>
                  </a:ext>
                </a:extLst>
              </p:cNvPr>
              <p:cNvGrpSpPr/>
              <p:nvPr/>
            </p:nvGrpSpPr>
            <p:grpSpPr>
              <a:xfrm>
                <a:off x="852776" y="2569520"/>
                <a:ext cx="4640980" cy="1356224"/>
                <a:chOff x="852776" y="2569520"/>
                <a:chExt cx="4640980" cy="1356224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612DF231-F6B6-87E6-A7E0-7585AD53AEB4}"/>
                    </a:ext>
                  </a:extLst>
                </p:cNvPr>
                <p:cNvGrpSpPr/>
                <p:nvPr/>
              </p:nvGrpSpPr>
              <p:grpSpPr>
                <a:xfrm>
                  <a:off x="852776" y="2569520"/>
                  <a:ext cx="1600289" cy="1193716"/>
                  <a:chOff x="852776" y="2569520"/>
                  <a:chExt cx="1600289" cy="1193716"/>
                </a:xfrm>
              </p:grpSpPr>
              <p:sp>
                <p:nvSpPr>
                  <p:cNvPr id="268" name="Google Shape;268;p20"/>
                  <p:cNvSpPr txBox="1"/>
                  <p:nvPr/>
                </p:nvSpPr>
                <p:spPr>
                  <a:xfrm>
                    <a:off x="882606" y="2569520"/>
                    <a:ext cx="1570459" cy="2585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t" anchorCtr="0">
                    <a:spAutoFit/>
                  </a:bodyPr>
                  <a:lstStyle/>
                  <a:p>
                    <a:pPr algn="ctr" defTabSz="609630">
                      <a:lnSpc>
                        <a:spcPct val="120000"/>
                      </a:lnSpc>
                      <a:buClr>
                        <a:srgbClr val="000000"/>
                      </a:buClr>
                    </a:pPr>
                    <a:r>
                      <a:rPr lang="en-US" sz="1400" b="1" kern="0" dirty="0">
                        <a:solidFill>
                          <a:srgbClr val="FDC914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rPr>
                      <a:t>INTRODUCTION</a:t>
                    </a:r>
                    <a:endParaRPr sz="933" kern="0" dirty="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" name="Google Shape;269;p20"/>
                  <p:cNvSpPr txBox="1"/>
                  <p:nvPr/>
                </p:nvSpPr>
                <p:spPr>
                  <a:xfrm>
                    <a:off x="852776" y="3031817"/>
                    <a:ext cx="1570425" cy="73141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t" anchorCtr="0">
                    <a:spAutoFit/>
                  </a:bodyPr>
                  <a:lstStyle/>
                  <a:p>
                    <a:pPr algn="ctr" defTabSz="609630">
                      <a:lnSpc>
                        <a:spcPct val="115000"/>
                      </a:lnSpc>
                      <a:buClr>
                        <a:srgbClr val="000000"/>
                      </a:buClr>
                    </a:pPr>
                    <a:r>
                      <a:rPr lang="en-US" sz="1600" kern="0" dirty="0">
                        <a:solidFill>
                          <a:srgbClr val="F0F0F0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Goal</a:t>
                    </a:r>
                    <a:br>
                      <a:rPr lang="en-US" sz="1600" kern="0" dirty="0">
                        <a:solidFill>
                          <a:srgbClr val="F0F0F0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</a:br>
                    <a:r>
                      <a:rPr lang="en-US" sz="1600" kern="0" dirty="0">
                        <a:solidFill>
                          <a:srgbClr val="F0F0F0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Objectives</a:t>
                    </a:r>
                    <a:br>
                      <a:rPr lang="en-US" sz="1600" kern="0" dirty="0">
                        <a:solidFill>
                          <a:srgbClr val="F0F0F0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</a:br>
                    <a:endParaRPr sz="933" kern="0" dirty="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6" name="Google Shape;268;p20">
                  <a:extLst>
                    <a:ext uri="{FF2B5EF4-FFF2-40B4-BE49-F238E27FC236}">
                      <a16:creationId xmlns:a16="http://schemas.microsoft.com/office/drawing/2014/main" id="{FE0BFCA4-EC39-B3AB-0744-5B152B2FF386}"/>
                    </a:ext>
                  </a:extLst>
                </p:cNvPr>
                <p:cNvSpPr txBox="1"/>
                <p:nvPr/>
              </p:nvSpPr>
              <p:spPr>
                <a:xfrm>
                  <a:off x="3923297" y="2613984"/>
                  <a:ext cx="1570459" cy="2585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/>
                <a:p>
                  <a:pPr algn="ctr" defTabSz="609630">
                    <a:lnSpc>
                      <a:spcPct val="120000"/>
                    </a:lnSpc>
                    <a:buClr>
                      <a:srgbClr val="000000"/>
                    </a:buClr>
                  </a:pPr>
                  <a:r>
                    <a:rPr lang="en-US" sz="1400" b="1" kern="0" dirty="0">
                      <a:solidFill>
                        <a:srgbClr val="FDC914"/>
                      </a:solidFill>
                      <a:latin typeface="Roboto Medium"/>
                      <a:ea typeface="Roboto Medium"/>
                      <a:cs typeface="Roboto Medium"/>
                      <a:sym typeface="Roboto Medium"/>
                    </a:rPr>
                    <a:t>SQL</a:t>
                  </a:r>
                  <a:endParaRPr sz="933" kern="0" dirty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" name="Google Shape;269;p20">
                  <a:extLst>
                    <a:ext uri="{FF2B5EF4-FFF2-40B4-BE49-F238E27FC236}">
                      <a16:creationId xmlns:a16="http://schemas.microsoft.com/office/drawing/2014/main" id="{B5EB7DEB-431F-6C9D-4E25-2AB8A73EC72E}"/>
                    </a:ext>
                  </a:extLst>
                </p:cNvPr>
                <p:cNvSpPr txBox="1"/>
                <p:nvPr/>
              </p:nvSpPr>
              <p:spPr>
                <a:xfrm>
                  <a:off x="3893467" y="3076281"/>
                  <a:ext cx="1570425" cy="84946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/>
                <a:p>
                  <a:pPr algn="ctr" defTabSz="609630">
                    <a:lnSpc>
                      <a:spcPct val="115000"/>
                    </a:lnSpc>
                    <a:buClr>
                      <a:srgbClr val="000000"/>
                    </a:buClr>
                  </a:pPr>
                  <a:r>
                    <a:rPr lang="en-US" sz="1600" kern="0" dirty="0">
                      <a:solidFill>
                        <a:srgbClr val="F0F0F0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Ad-hoc Requests</a:t>
                  </a:r>
                </a:p>
                <a:p>
                  <a:pPr algn="ctr" defTabSz="609630">
                    <a:lnSpc>
                      <a:spcPct val="115000"/>
                    </a:lnSpc>
                    <a:buClr>
                      <a:srgbClr val="000000"/>
                    </a:buClr>
                  </a:pPr>
                  <a:r>
                    <a:rPr lang="en-US" sz="1600" kern="0" dirty="0">
                      <a:solidFill>
                        <a:srgbClr val="F0F0F0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Queries</a:t>
                  </a:r>
                  <a:br>
                    <a:rPr lang="en-US" sz="1600" kern="0" dirty="0">
                      <a:solidFill>
                        <a:srgbClr val="F0F0F0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</a:br>
                  <a:r>
                    <a:rPr lang="en-US" sz="1600" kern="0" dirty="0">
                      <a:solidFill>
                        <a:srgbClr val="F0F0F0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Output</a:t>
                  </a:r>
                  <a:endParaRPr sz="933" kern="0" dirty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3" name="Google Shape;268;p20">
                <a:extLst>
                  <a:ext uri="{FF2B5EF4-FFF2-40B4-BE49-F238E27FC236}">
                    <a16:creationId xmlns:a16="http://schemas.microsoft.com/office/drawing/2014/main" id="{54266D8B-CADA-17BE-DA80-438E3E0C7421}"/>
                  </a:ext>
                </a:extLst>
              </p:cNvPr>
              <p:cNvSpPr txBox="1"/>
              <p:nvPr/>
            </p:nvSpPr>
            <p:spPr>
              <a:xfrm>
                <a:off x="6927077" y="2673153"/>
                <a:ext cx="1570459" cy="2585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algn="ctr" defTabSz="609630">
                  <a:lnSpc>
                    <a:spcPct val="120000"/>
                  </a:lnSpc>
                  <a:buClr>
                    <a:srgbClr val="000000"/>
                  </a:buClr>
                </a:pPr>
                <a:r>
                  <a:rPr lang="en-US" sz="1400" b="1" kern="0" dirty="0">
                    <a:solidFill>
                      <a:srgbClr val="FDC914"/>
                    </a:solidFill>
                    <a:latin typeface="Roboto Medium"/>
                    <a:ea typeface="Roboto Medium"/>
                    <a:cs typeface="Roboto Medium"/>
                    <a:sym typeface="Roboto Medium"/>
                  </a:rPr>
                  <a:t>POWER BI</a:t>
                </a:r>
                <a:endParaRPr sz="933" kern="0" dirty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269;p20">
                <a:extLst>
                  <a:ext uri="{FF2B5EF4-FFF2-40B4-BE49-F238E27FC236}">
                    <a16:creationId xmlns:a16="http://schemas.microsoft.com/office/drawing/2014/main" id="{2EF89333-AF56-B61C-4CC6-36926FF1F84D}"/>
                  </a:ext>
                </a:extLst>
              </p:cNvPr>
              <p:cNvSpPr txBox="1"/>
              <p:nvPr/>
            </p:nvSpPr>
            <p:spPr>
              <a:xfrm>
                <a:off x="6897247" y="3135452"/>
                <a:ext cx="1570425" cy="5663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algn="ctr" defTabSz="609630">
                  <a:lnSpc>
                    <a:spcPct val="115000"/>
                  </a:lnSpc>
                  <a:buClr>
                    <a:srgbClr val="000000"/>
                  </a:buClr>
                </a:pPr>
                <a:r>
                  <a:rPr lang="en-US" sz="1600" kern="0" dirty="0">
                    <a:solidFill>
                      <a:srgbClr val="F0F0F0"/>
                    </a:solidFill>
                    <a:latin typeface="Roboto"/>
                    <a:ea typeface="Roboto"/>
                    <a:cs typeface="Roboto"/>
                    <a:sym typeface="Roboto"/>
                  </a:rPr>
                  <a:t>Report</a:t>
                </a:r>
                <a:br>
                  <a:rPr lang="en-US" sz="1600" kern="0" dirty="0">
                    <a:solidFill>
                      <a:srgbClr val="F0F0F0"/>
                    </a:solidFill>
                    <a:latin typeface="Roboto"/>
                    <a:ea typeface="Roboto"/>
                    <a:cs typeface="Roboto"/>
                    <a:sym typeface="Roboto"/>
                  </a:rPr>
                </a:br>
                <a:r>
                  <a:rPr lang="en-US" sz="1600" kern="0" dirty="0">
                    <a:solidFill>
                      <a:srgbClr val="F0F0F0"/>
                    </a:solidFill>
                    <a:latin typeface="Roboto"/>
                    <a:ea typeface="Roboto"/>
                    <a:cs typeface="Roboto"/>
                    <a:sym typeface="Roboto"/>
                  </a:rPr>
                  <a:t>Live Demo </a:t>
                </a:r>
                <a:endParaRPr sz="933" kern="0" dirty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" name="Google Shape;268;p20">
              <a:extLst>
                <a:ext uri="{FF2B5EF4-FFF2-40B4-BE49-F238E27FC236}">
                  <a16:creationId xmlns:a16="http://schemas.microsoft.com/office/drawing/2014/main" id="{8164EE7C-2F59-2AEF-CC84-22C88FF99AC2}"/>
                </a:ext>
              </a:extLst>
            </p:cNvPr>
            <p:cNvSpPr txBox="1"/>
            <p:nvPr/>
          </p:nvSpPr>
          <p:spPr>
            <a:xfrm>
              <a:off x="9930857" y="2745381"/>
              <a:ext cx="1570459" cy="2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14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CONCLUSION</a:t>
              </a:r>
              <a:endParaRPr sz="9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269;p20">
              <a:extLst>
                <a:ext uri="{FF2B5EF4-FFF2-40B4-BE49-F238E27FC236}">
                  <a16:creationId xmlns:a16="http://schemas.microsoft.com/office/drawing/2014/main" id="{A61FA295-CBC0-ADA0-2EBA-9AF6FDB62676}"/>
                </a:ext>
              </a:extLst>
            </p:cNvPr>
            <p:cNvSpPr txBox="1"/>
            <p:nvPr/>
          </p:nvSpPr>
          <p:spPr>
            <a:xfrm>
              <a:off x="9901027" y="3207678"/>
              <a:ext cx="1767874" cy="5663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609630">
                <a:lnSpc>
                  <a:spcPct val="115000"/>
                </a:lnSpc>
                <a:buClr>
                  <a:srgbClr val="000000"/>
                </a:buClr>
              </a:pPr>
              <a:r>
                <a:rPr lang="en-US" sz="1600" kern="0" dirty="0">
                  <a:solidFill>
                    <a:srgbClr val="F0F0F0"/>
                  </a:solidFill>
                  <a:latin typeface="Roboto"/>
                  <a:ea typeface="Roboto"/>
                  <a:cs typeface="Roboto"/>
                  <a:sym typeface="Roboto"/>
                </a:rPr>
                <a:t>Insights and recommendations</a:t>
              </a:r>
              <a:endParaRPr sz="933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1"/>
          <p:cNvSpPr txBox="1"/>
          <p:nvPr/>
        </p:nvSpPr>
        <p:spPr>
          <a:xfrm>
            <a:off x="2275322" y="1193007"/>
            <a:ext cx="7150702" cy="1600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 defTabSz="609630">
              <a:lnSpc>
                <a:spcPct val="120000"/>
              </a:lnSpc>
              <a:buClr>
                <a:srgbClr val="000000"/>
              </a:buClr>
            </a:pPr>
            <a:r>
              <a:rPr lang="en-US" sz="8667" kern="0" dirty="0">
                <a:solidFill>
                  <a:srgbClr val="E6B715"/>
                </a:solidFill>
                <a:latin typeface="Anton"/>
                <a:ea typeface="Anton"/>
                <a:cs typeface="Anton"/>
                <a:sym typeface="Anton"/>
              </a:rPr>
              <a:t>GOAL</a:t>
            </a:r>
            <a:endParaRPr sz="933" kern="0" dirty="0">
              <a:solidFill>
                <a:srgbClr val="E6B715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83" name="Google Shape;283;p21"/>
          <p:cNvSpPr txBox="1"/>
          <p:nvPr/>
        </p:nvSpPr>
        <p:spPr>
          <a:xfrm>
            <a:off x="892098" y="2774368"/>
            <a:ext cx="10794381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To provide actionable insights for evaluating and enhancing Good Cabs' performance across operational and customer satisfaction metrics.</a:t>
            </a:r>
          </a:p>
        </p:txBody>
      </p:sp>
      <p:grpSp>
        <p:nvGrpSpPr>
          <p:cNvPr id="284" name="Google Shape;284;p21"/>
          <p:cNvGrpSpPr/>
          <p:nvPr/>
        </p:nvGrpSpPr>
        <p:grpSpPr>
          <a:xfrm>
            <a:off x="0" y="0"/>
            <a:ext cx="12312078" cy="527238"/>
            <a:chOff x="-1" y="0"/>
            <a:chExt cx="24624155" cy="1054476"/>
          </a:xfrm>
        </p:grpSpPr>
        <p:sp>
          <p:nvSpPr>
            <p:cNvPr id="285" name="Google Shape;285;p21"/>
            <p:cNvSpPr/>
            <p:nvPr/>
          </p:nvSpPr>
          <p:spPr>
            <a:xfrm rot="-5400000">
              <a:off x="5628800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0" y="0"/>
                  </a:moveTo>
                  <a:lnTo>
                    <a:pt x="1054477" y="0"/>
                  </a:lnTo>
                  <a:lnTo>
                    <a:pt x="1054477" y="12312077"/>
                  </a:lnTo>
                  <a:lnTo>
                    <a:pt x="0" y="1231207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1"/>
            <p:cNvSpPr/>
            <p:nvPr/>
          </p:nvSpPr>
          <p:spPr>
            <a:xfrm rot="5400000">
              <a:off x="17940878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1054476" y="12312077"/>
                  </a:moveTo>
                  <a:lnTo>
                    <a:pt x="0" y="12312077"/>
                  </a:lnTo>
                  <a:lnTo>
                    <a:pt x="0" y="0"/>
                  </a:lnTo>
                  <a:lnTo>
                    <a:pt x="1054476" y="0"/>
                  </a:lnTo>
                  <a:lnTo>
                    <a:pt x="1054476" y="12312077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87" name="Google Shape;287;p21"/>
          <p:cNvGrpSpPr/>
          <p:nvPr/>
        </p:nvGrpSpPr>
        <p:grpSpPr>
          <a:xfrm>
            <a:off x="0" y="6333301"/>
            <a:ext cx="12312078" cy="527238"/>
            <a:chOff x="-1" y="0"/>
            <a:chExt cx="24624155" cy="1054476"/>
          </a:xfrm>
        </p:grpSpPr>
        <p:sp>
          <p:nvSpPr>
            <p:cNvPr id="288" name="Google Shape;288;p21"/>
            <p:cNvSpPr/>
            <p:nvPr/>
          </p:nvSpPr>
          <p:spPr>
            <a:xfrm rot="-5400000">
              <a:off x="5628800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0" y="0"/>
                  </a:moveTo>
                  <a:lnTo>
                    <a:pt x="1054477" y="0"/>
                  </a:lnTo>
                  <a:lnTo>
                    <a:pt x="1054477" y="12312077"/>
                  </a:lnTo>
                  <a:lnTo>
                    <a:pt x="0" y="1231207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1"/>
            <p:cNvSpPr/>
            <p:nvPr/>
          </p:nvSpPr>
          <p:spPr>
            <a:xfrm rot="5400000">
              <a:off x="17940878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1054476" y="12312077"/>
                  </a:moveTo>
                  <a:lnTo>
                    <a:pt x="0" y="12312077"/>
                  </a:lnTo>
                  <a:lnTo>
                    <a:pt x="0" y="0"/>
                  </a:lnTo>
                  <a:lnTo>
                    <a:pt x="1054476" y="0"/>
                  </a:lnTo>
                  <a:lnTo>
                    <a:pt x="1054476" y="12312077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78">
          <a:extLst>
            <a:ext uri="{FF2B5EF4-FFF2-40B4-BE49-F238E27FC236}">
              <a16:creationId xmlns:a16="http://schemas.microsoft.com/office/drawing/2014/main" id="{5AF5C575-B6CB-93DE-5025-9C7A808F5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21">
            <a:extLst>
              <a:ext uri="{FF2B5EF4-FFF2-40B4-BE49-F238E27FC236}">
                <a16:creationId xmlns:a16="http://schemas.microsoft.com/office/drawing/2014/main" id="{73894B85-E61F-F26D-B258-8D4D5574B3A7}"/>
              </a:ext>
            </a:extLst>
          </p:cNvPr>
          <p:cNvGrpSpPr/>
          <p:nvPr/>
        </p:nvGrpSpPr>
        <p:grpSpPr>
          <a:xfrm>
            <a:off x="0" y="0"/>
            <a:ext cx="12312078" cy="527238"/>
            <a:chOff x="-1" y="0"/>
            <a:chExt cx="24624155" cy="1054476"/>
          </a:xfrm>
        </p:grpSpPr>
        <p:sp>
          <p:nvSpPr>
            <p:cNvPr id="285" name="Google Shape;285;p21">
              <a:extLst>
                <a:ext uri="{FF2B5EF4-FFF2-40B4-BE49-F238E27FC236}">
                  <a16:creationId xmlns:a16="http://schemas.microsoft.com/office/drawing/2014/main" id="{9012EAE6-A2F9-CF9C-ED9F-044037358CC9}"/>
                </a:ext>
              </a:extLst>
            </p:cNvPr>
            <p:cNvSpPr/>
            <p:nvPr/>
          </p:nvSpPr>
          <p:spPr>
            <a:xfrm rot="-5400000">
              <a:off x="5628800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0" y="0"/>
                  </a:moveTo>
                  <a:lnTo>
                    <a:pt x="1054477" y="0"/>
                  </a:lnTo>
                  <a:lnTo>
                    <a:pt x="1054477" y="12312077"/>
                  </a:lnTo>
                  <a:lnTo>
                    <a:pt x="0" y="1231207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1">
              <a:extLst>
                <a:ext uri="{FF2B5EF4-FFF2-40B4-BE49-F238E27FC236}">
                  <a16:creationId xmlns:a16="http://schemas.microsoft.com/office/drawing/2014/main" id="{7B19C63E-85D0-39AB-F471-11D50A56B2F7}"/>
                </a:ext>
              </a:extLst>
            </p:cNvPr>
            <p:cNvSpPr/>
            <p:nvPr/>
          </p:nvSpPr>
          <p:spPr>
            <a:xfrm rot="5400000">
              <a:off x="17940878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1054476" y="12312077"/>
                  </a:moveTo>
                  <a:lnTo>
                    <a:pt x="0" y="12312077"/>
                  </a:lnTo>
                  <a:lnTo>
                    <a:pt x="0" y="0"/>
                  </a:lnTo>
                  <a:lnTo>
                    <a:pt x="1054476" y="0"/>
                  </a:lnTo>
                  <a:lnTo>
                    <a:pt x="1054476" y="12312077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87" name="Google Shape;287;p21">
            <a:extLst>
              <a:ext uri="{FF2B5EF4-FFF2-40B4-BE49-F238E27FC236}">
                <a16:creationId xmlns:a16="http://schemas.microsoft.com/office/drawing/2014/main" id="{35ECC4F5-589D-60F8-F75A-837F85D35270}"/>
              </a:ext>
            </a:extLst>
          </p:cNvPr>
          <p:cNvGrpSpPr/>
          <p:nvPr/>
        </p:nvGrpSpPr>
        <p:grpSpPr>
          <a:xfrm>
            <a:off x="0" y="6333301"/>
            <a:ext cx="12312078" cy="527238"/>
            <a:chOff x="-1" y="0"/>
            <a:chExt cx="24624155" cy="1054476"/>
          </a:xfrm>
        </p:grpSpPr>
        <p:sp>
          <p:nvSpPr>
            <p:cNvPr id="288" name="Google Shape;288;p21">
              <a:extLst>
                <a:ext uri="{FF2B5EF4-FFF2-40B4-BE49-F238E27FC236}">
                  <a16:creationId xmlns:a16="http://schemas.microsoft.com/office/drawing/2014/main" id="{D7E73248-04FA-A0AC-1325-CCF3F43230C6}"/>
                </a:ext>
              </a:extLst>
            </p:cNvPr>
            <p:cNvSpPr/>
            <p:nvPr/>
          </p:nvSpPr>
          <p:spPr>
            <a:xfrm rot="-5400000">
              <a:off x="5628800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0" y="0"/>
                  </a:moveTo>
                  <a:lnTo>
                    <a:pt x="1054477" y="0"/>
                  </a:lnTo>
                  <a:lnTo>
                    <a:pt x="1054477" y="12312077"/>
                  </a:lnTo>
                  <a:lnTo>
                    <a:pt x="0" y="1231207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1">
              <a:extLst>
                <a:ext uri="{FF2B5EF4-FFF2-40B4-BE49-F238E27FC236}">
                  <a16:creationId xmlns:a16="http://schemas.microsoft.com/office/drawing/2014/main" id="{057A836E-5D12-165B-7BE4-524F53AE5CA8}"/>
                </a:ext>
              </a:extLst>
            </p:cNvPr>
            <p:cNvSpPr/>
            <p:nvPr/>
          </p:nvSpPr>
          <p:spPr>
            <a:xfrm rot="5400000">
              <a:off x="17940878" y="-5628800"/>
              <a:ext cx="1054476" cy="12312077"/>
            </a:xfrm>
            <a:custGeom>
              <a:avLst/>
              <a:gdLst/>
              <a:ahLst/>
              <a:cxnLst/>
              <a:rect l="l" t="t" r="r" b="b"/>
              <a:pathLst>
                <a:path w="1054476" h="12312077" extrusionOk="0">
                  <a:moveTo>
                    <a:pt x="1054476" y="12312077"/>
                  </a:moveTo>
                  <a:lnTo>
                    <a:pt x="0" y="12312077"/>
                  </a:lnTo>
                  <a:lnTo>
                    <a:pt x="0" y="0"/>
                  </a:lnTo>
                  <a:lnTo>
                    <a:pt x="1054476" y="0"/>
                  </a:lnTo>
                  <a:lnTo>
                    <a:pt x="1054476" y="12312077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l="-1945621" r="-29066"/>
              </a:stretch>
            </a:blipFill>
            <a:ln>
              <a:noFill/>
            </a:ln>
          </p:spPr>
          <p:txBody>
            <a:bodyPr/>
            <a:lstStyle/>
            <a:p>
              <a:pPr defTabSz="609630">
                <a:buClr>
                  <a:srgbClr val="000000"/>
                </a:buClr>
              </a:pPr>
              <a:endParaRPr lang="en-US" sz="933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64F23B9-E150-F0CF-1123-3D320BF6F078}"/>
              </a:ext>
            </a:extLst>
          </p:cNvPr>
          <p:cNvGrpSpPr/>
          <p:nvPr/>
        </p:nvGrpSpPr>
        <p:grpSpPr>
          <a:xfrm>
            <a:off x="0" y="860123"/>
            <a:ext cx="11553229" cy="3354417"/>
            <a:chOff x="0" y="860123"/>
            <a:chExt cx="11553229" cy="3354417"/>
          </a:xfrm>
        </p:grpSpPr>
        <p:sp>
          <p:nvSpPr>
            <p:cNvPr id="4" name="Google Shape;282;p21">
              <a:extLst>
                <a:ext uri="{FF2B5EF4-FFF2-40B4-BE49-F238E27FC236}">
                  <a16:creationId xmlns:a16="http://schemas.microsoft.com/office/drawing/2014/main" id="{5B24B49F-AB0A-C025-90EB-E9B7422DF9E4}"/>
                </a:ext>
              </a:extLst>
            </p:cNvPr>
            <p:cNvSpPr txBox="1"/>
            <p:nvPr/>
          </p:nvSpPr>
          <p:spPr>
            <a:xfrm>
              <a:off x="0" y="860123"/>
              <a:ext cx="5798634" cy="9233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algn="ctr"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5000" kern="0" dirty="0">
                  <a:solidFill>
                    <a:srgbClr val="E6B715"/>
                  </a:solidFill>
                  <a:latin typeface="Anton"/>
                  <a:ea typeface="Anton"/>
                  <a:cs typeface="Anton"/>
                  <a:sym typeface="Anton"/>
                </a:rPr>
                <a:t>Specific Objectives</a:t>
              </a:r>
              <a:endParaRPr sz="5000" kern="0" dirty="0">
                <a:solidFill>
                  <a:srgbClr val="E6B715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" name="Google Shape;283;p21">
              <a:extLst>
                <a:ext uri="{FF2B5EF4-FFF2-40B4-BE49-F238E27FC236}">
                  <a16:creationId xmlns:a16="http://schemas.microsoft.com/office/drawing/2014/main" id="{D83D2524-25DA-47D2-C838-5773A32B5570}"/>
                </a:ext>
              </a:extLst>
            </p:cNvPr>
            <p:cNvSpPr txBox="1"/>
            <p:nvPr/>
          </p:nvSpPr>
          <p:spPr>
            <a:xfrm>
              <a:off x="758848" y="2060104"/>
              <a:ext cx="10794381" cy="21544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• Evaluate overall performance across cities and key metrics.</a:t>
              </a:r>
            </a:p>
            <a:p>
              <a:endParaRPr lang="en-US" sz="2800" dirty="0">
                <a:solidFill>
                  <a:schemeClr val="bg1"/>
                </a:solidFill>
              </a:endParaRPr>
            </a:p>
            <a:p>
              <a:r>
                <a:rPr lang="en-US" sz="2800" dirty="0">
                  <a:solidFill>
                    <a:schemeClr val="bg1"/>
                  </a:solidFill>
                </a:rPr>
                <a:t>• Analyze demand patterns by month and city.</a:t>
              </a:r>
            </a:p>
            <a:p>
              <a:endParaRPr lang="en-US" sz="2800" dirty="0">
                <a:solidFill>
                  <a:schemeClr val="bg1"/>
                </a:solidFill>
              </a:endParaRPr>
            </a:p>
            <a:p>
              <a:r>
                <a:rPr lang="en-US" sz="2800" dirty="0">
                  <a:solidFill>
                    <a:schemeClr val="bg1"/>
                  </a:solidFill>
                </a:rPr>
                <a:t>• Assess passenger behavior and engagement.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9495855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/>
          <p:cNvSpPr/>
          <p:nvPr/>
        </p:nvSpPr>
        <p:spPr>
          <a:xfrm rot="5400000">
            <a:off x="6185436" y="-2148471"/>
            <a:ext cx="6176023" cy="5862505"/>
          </a:xfrm>
          <a:custGeom>
            <a:avLst/>
            <a:gdLst/>
            <a:ahLst/>
            <a:cxnLst/>
            <a:rect l="l" t="t" r="r" b="b"/>
            <a:pathLst>
              <a:path w="2771140" h="2630466" extrusionOk="0">
                <a:moveTo>
                  <a:pt x="0" y="0"/>
                </a:moveTo>
                <a:lnTo>
                  <a:pt x="0" y="1727496"/>
                </a:lnTo>
                <a:lnTo>
                  <a:pt x="1384300" y="2630466"/>
                </a:lnTo>
                <a:lnTo>
                  <a:pt x="2771140" y="1727496"/>
                </a:lnTo>
                <a:lnTo>
                  <a:pt x="277114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6" name="Google Shape;366;p26"/>
          <p:cNvSpPr/>
          <p:nvPr/>
        </p:nvSpPr>
        <p:spPr>
          <a:xfrm rot="-5400000">
            <a:off x="1546233" y="111197"/>
            <a:ext cx="4861528" cy="7953995"/>
          </a:xfrm>
          <a:custGeom>
            <a:avLst/>
            <a:gdLst/>
            <a:ahLst/>
            <a:cxnLst/>
            <a:rect l="l" t="t" r="r" b="b"/>
            <a:pathLst>
              <a:path w="2771140" h="4533890" extrusionOk="0">
                <a:moveTo>
                  <a:pt x="0" y="0"/>
                </a:moveTo>
                <a:lnTo>
                  <a:pt x="0" y="3630919"/>
                </a:lnTo>
                <a:lnTo>
                  <a:pt x="1384300" y="4533890"/>
                </a:lnTo>
                <a:lnTo>
                  <a:pt x="2771140" y="3630919"/>
                </a:lnTo>
                <a:lnTo>
                  <a:pt x="277114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7" name="Google Shape;367;p26"/>
          <p:cNvSpPr/>
          <p:nvPr/>
        </p:nvSpPr>
        <p:spPr>
          <a:xfrm rot="-5400000">
            <a:off x="1456913" y="-86950"/>
            <a:ext cx="5001660" cy="7915487"/>
          </a:xfrm>
          <a:custGeom>
            <a:avLst/>
            <a:gdLst/>
            <a:ahLst/>
            <a:cxnLst/>
            <a:rect l="l" t="t" r="r" b="b"/>
            <a:pathLst>
              <a:path w="2771140" h="4385529" extrusionOk="0">
                <a:moveTo>
                  <a:pt x="0" y="0"/>
                </a:moveTo>
                <a:lnTo>
                  <a:pt x="0" y="3482559"/>
                </a:lnTo>
                <a:lnTo>
                  <a:pt x="1384300" y="4385529"/>
                </a:lnTo>
                <a:lnTo>
                  <a:pt x="2771140" y="3482559"/>
                </a:lnTo>
                <a:lnTo>
                  <a:pt x="2771140" y="0"/>
                </a:lnTo>
                <a:close/>
              </a:path>
            </a:pathLst>
          </a:custGeom>
          <a:solidFill>
            <a:srgbClr val="FDC914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9" name="Google Shape;369;p26"/>
          <p:cNvSpPr txBox="1"/>
          <p:nvPr/>
        </p:nvSpPr>
        <p:spPr>
          <a:xfrm>
            <a:off x="326581" y="424851"/>
            <a:ext cx="3840981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4800" kern="0" dirty="0">
                <a:solidFill>
                  <a:srgbClr val="F0F0F0"/>
                </a:solidFill>
                <a:latin typeface="Anton"/>
                <a:ea typeface="Anton"/>
                <a:cs typeface="Anton"/>
                <a:sym typeface="Anton"/>
              </a:rPr>
              <a:t>Insights</a:t>
            </a:r>
            <a:endParaRPr sz="1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A058A0D-797B-D20C-4975-1FB2DDCD6026}"/>
              </a:ext>
            </a:extLst>
          </p:cNvPr>
          <p:cNvGrpSpPr/>
          <p:nvPr/>
        </p:nvGrpSpPr>
        <p:grpSpPr>
          <a:xfrm>
            <a:off x="535497" y="1686292"/>
            <a:ext cx="5411140" cy="1472588"/>
            <a:chOff x="620098" y="1477872"/>
            <a:chExt cx="5411140" cy="147258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3F0D947-6730-7C73-26CE-FE9818C46D4C}"/>
                </a:ext>
              </a:extLst>
            </p:cNvPr>
            <p:cNvGrpSpPr/>
            <p:nvPr/>
          </p:nvGrpSpPr>
          <p:grpSpPr>
            <a:xfrm>
              <a:off x="620098" y="1477872"/>
              <a:ext cx="4239222" cy="372842"/>
              <a:chOff x="559015" y="1600433"/>
              <a:chExt cx="3366513" cy="372842"/>
            </a:xfrm>
          </p:grpSpPr>
          <p:sp>
            <p:nvSpPr>
              <p:cNvPr id="368" name="Google Shape;368;p26"/>
              <p:cNvSpPr/>
              <p:nvPr/>
            </p:nvSpPr>
            <p:spPr>
              <a:xfrm>
                <a:off x="559015" y="1600433"/>
                <a:ext cx="295441" cy="364857"/>
              </a:xfrm>
              <a:custGeom>
                <a:avLst/>
                <a:gdLst/>
                <a:ahLst/>
                <a:cxnLst/>
                <a:rect l="l" t="t" r="r" b="b"/>
                <a:pathLst>
                  <a:path w="837189" h="837189" extrusionOk="0">
                    <a:moveTo>
                      <a:pt x="0" y="0"/>
                    </a:moveTo>
                    <a:lnTo>
                      <a:pt x="837190" y="0"/>
                    </a:lnTo>
                    <a:lnTo>
                      <a:pt x="837190" y="837190"/>
                    </a:lnTo>
                    <a:lnTo>
                      <a:pt x="0" y="837190"/>
                    </a:lnTo>
                    <a:lnTo>
                      <a:pt x="0" y="0"/>
                    </a:lnTo>
                    <a:close/>
                  </a:path>
                </a:pathLst>
              </a:custGeom>
              <a:blipFill rotWithShape="1">
                <a:blip r:embed="rId4">
                  <a:alphaModFix/>
                </a:blip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pPr defTabSz="609630">
                  <a:buClr>
                    <a:srgbClr val="000000"/>
                  </a:buClr>
                </a:pPr>
                <a:endParaRPr lang="en-US" sz="933" kern="0" dirty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6"/>
              <p:cNvSpPr txBox="1"/>
              <p:nvPr/>
            </p:nvSpPr>
            <p:spPr>
              <a:xfrm>
                <a:off x="949469" y="1603943"/>
                <a:ext cx="2976059" cy="36933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defTabSz="609630">
                  <a:lnSpc>
                    <a:spcPct val="120000"/>
                  </a:lnSpc>
                  <a:buClr>
                    <a:srgbClr val="000000"/>
                  </a:buClr>
                </a:pPr>
                <a:r>
                  <a:rPr lang="en-US" sz="2000" b="1" kern="0" dirty="0">
                    <a:solidFill>
                      <a:srgbClr val="FDC914"/>
                    </a:solidFill>
                    <a:latin typeface="Roboto Medium"/>
                    <a:ea typeface="Roboto Medium"/>
                    <a:cs typeface="Roboto Medium"/>
                    <a:sym typeface="Roboto Medium"/>
                  </a:rPr>
                  <a:t>Overall performance</a:t>
                </a:r>
                <a:endParaRPr sz="2000" kern="0" dirty="0">
                  <a:solidFill>
                    <a:srgbClr val="FDC914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74" name="Google Shape;374;p26"/>
            <p:cNvSpPr txBox="1"/>
            <p:nvPr/>
          </p:nvSpPr>
          <p:spPr>
            <a:xfrm>
              <a:off x="884707" y="1916331"/>
              <a:ext cx="5146531" cy="1034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Total Trips: 426,000, Revenue: ₹108.2M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APR: 7.66, RPR: 26%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Decline in trips and revenue, peaks in Feb &amp; May.</a:t>
              </a:r>
            </a:p>
          </p:txBody>
        </p:sp>
      </p:grpSp>
      <p:sp>
        <p:nvSpPr>
          <p:cNvPr id="2" name="Hexagon 1">
            <a:extLst>
              <a:ext uri="{FF2B5EF4-FFF2-40B4-BE49-F238E27FC236}">
                <a16:creationId xmlns:a16="http://schemas.microsoft.com/office/drawing/2014/main" id="{E46C0D00-6BEE-9E1B-6451-7F666353FFE5}"/>
              </a:ext>
            </a:extLst>
          </p:cNvPr>
          <p:cNvSpPr/>
          <p:nvPr/>
        </p:nvSpPr>
        <p:spPr>
          <a:xfrm>
            <a:off x="5946637" y="764545"/>
            <a:ext cx="5766391" cy="4788670"/>
          </a:xfrm>
          <a:prstGeom prst="hexagon">
            <a:avLst>
              <a:gd name="adj" fmla="val 28516"/>
              <a:gd name="vf" fmla="val 115470"/>
            </a:avLst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C3876A7-665C-B309-5B95-6E4AA25C8B25}"/>
              </a:ext>
            </a:extLst>
          </p:cNvPr>
          <p:cNvGrpSpPr/>
          <p:nvPr/>
        </p:nvGrpSpPr>
        <p:grpSpPr>
          <a:xfrm>
            <a:off x="535497" y="3818387"/>
            <a:ext cx="5653589" cy="1519266"/>
            <a:chOff x="671267" y="1431194"/>
            <a:chExt cx="5359971" cy="151926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0127C7F-D85E-5B5E-B22B-5033D4885AB7}"/>
                </a:ext>
              </a:extLst>
            </p:cNvPr>
            <p:cNvGrpSpPr/>
            <p:nvPr/>
          </p:nvGrpSpPr>
          <p:grpSpPr>
            <a:xfrm>
              <a:off x="671267" y="1431194"/>
              <a:ext cx="4175304" cy="419520"/>
              <a:chOff x="599650" y="1553755"/>
              <a:chExt cx="3315754" cy="419520"/>
            </a:xfrm>
          </p:grpSpPr>
          <p:sp>
            <p:nvSpPr>
              <p:cNvPr id="8" name="Google Shape;368;p26">
                <a:extLst>
                  <a:ext uri="{FF2B5EF4-FFF2-40B4-BE49-F238E27FC236}">
                    <a16:creationId xmlns:a16="http://schemas.microsoft.com/office/drawing/2014/main" id="{E0ED4DDA-8F86-DC11-DB5E-4723958AFDB6}"/>
                  </a:ext>
                </a:extLst>
              </p:cNvPr>
              <p:cNvSpPr/>
              <p:nvPr/>
            </p:nvSpPr>
            <p:spPr>
              <a:xfrm>
                <a:off x="599650" y="1553755"/>
                <a:ext cx="280097" cy="364857"/>
              </a:xfrm>
              <a:custGeom>
                <a:avLst/>
                <a:gdLst/>
                <a:ahLst/>
                <a:cxnLst/>
                <a:rect l="l" t="t" r="r" b="b"/>
                <a:pathLst>
                  <a:path w="837189" h="837189" extrusionOk="0">
                    <a:moveTo>
                      <a:pt x="0" y="0"/>
                    </a:moveTo>
                    <a:lnTo>
                      <a:pt x="837190" y="0"/>
                    </a:lnTo>
                    <a:lnTo>
                      <a:pt x="837190" y="837190"/>
                    </a:lnTo>
                    <a:lnTo>
                      <a:pt x="0" y="837190"/>
                    </a:lnTo>
                    <a:lnTo>
                      <a:pt x="0" y="0"/>
                    </a:lnTo>
                    <a:close/>
                  </a:path>
                </a:pathLst>
              </a:custGeom>
              <a:blipFill rotWithShape="1">
                <a:blip r:embed="rId4">
                  <a:alphaModFix/>
                </a:blip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pPr defTabSz="609630">
                  <a:buClr>
                    <a:srgbClr val="000000"/>
                  </a:buClr>
                </a:pPr>
                <a:endParaRPr lang="en-US" sz="933" kern="0" dirty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" name="Google Shape;373;p26">
                <a:extLst>
                  <a:ext uri="{FF2B5EF4-FFF2-40B4-BE49-F238E27FC236}">
                    <a16:creationId xmlns:a16="http://schemas.microsoft.com/office/drawing/2014/main" id="{FE24D474-A20E-3614-357F-F6F89767FB77}"/>
                  </a:ext>
                </a:extLst>
              </p:cNvPr>
              <p:cNvSpPr txBox="1"/>
              <p:nvPr/>
            </p:nvSpPr>
            <p:spPr>
              <a:xfrm>
                <a:off x="939345" y="1603943"/>
                <a:ext cx="2976059" cy="36933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defTabSz="609630">
                  <a:lnSpc>
                    <a:spcPct val="120000"/>
                  </a:lnSpc>
                  <a:buClr>
                    <a:srgbClr val="000000"/>
                  </a:buClr>
                </a:pPr>
                <a:r>
                  <a:rPr lang="en-US" sz="2000" b="1" kern="0" dirty="0">
                    <a:solidFill>
                      <a:srgbClr val="FDC914"/>
                    </a:solidFill>
                    <a:latin typeface="Roboto Medium"/>
                    <a:ea typeface="Roboto Medium"/>
                    <a:cs typeface="Roboto Medium"/>
                    <a:sym typeface="Roboto Medium"/>
                  </a:rPr>
                  <a:t>City performance</a:t>
                </a:r>
                <a:endParaRPr lang="en-US" sz="900" kern="0" dirty="0">
                  <a:solidFill>
                    <a:srgbClr val="FDC914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" name="Google Shape;374;p26">
              <a:extLst>
                <a:ext uri="{FF2B5EF4-FFF2-40B4-BE49-F238E27FC236}">
                  <a16:creationId xmlns:a16="http://schemas.microsoft.com/office/drawing/2014/main" id="{0AF2451D-BB41-F8FC-4D85-CB2561AC2A7C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1034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Top 3: Jaipur, Lucknow and Surat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Bottom 3:  Visakhapatnam, Coimbatore and Mysore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endParaRPr lang="en-US" sz="1600" b="1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ransition spd="slow">
    <p:wheel spokes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64">
          <a:extLst>
            <a:ext uri="{FF2B5EF4-FFF2-40B4-BE49-F238E27FC236}">
              <a16:creationId xmlns:a16="http://schemas.microsoft.com/office/drawing/2014/main" id="{ACA25EEA-1785-FAF0-2FAF-B90B30C34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>
            <a:extLst>
              <a:ext uri="{FF2B5EF4-FFF2-40B4-BE49-F238E27FC236}">
                <a16:creationId xmlns:a16="http://schemas.microsoft.com/office/drawing/2014/main" id="{A4FD584B-5304-70D1-AB3B-541B3057F417}"/>
              </a:ext>
            </a:extLst>
          </p:cNvPr>
          <p:cNvSpPr/>
          <p:nvPr/>
        </p:nvSpPr>
        <p:spPr>
          <a:xfrm rot="5400000">
            <a:off x="6185436" y="-2148471"/>
            <a:ext cx="6176023" cy="5862505"/>
          </a:xfrm>
          <a:custGeom>
            <a:avLst/>
            <a:gdLst/>
            <a:ahLst/>
            <a:cxnLst/>
            <a:rect l="l" t="t" r="r" b="b"/>
            <a:pathLst>
              <a:path w="2771140" h="2630466" extrusionOk="0">
                <a:moveTo>
                  <a:pt x="0" y="0"/>
                </a:moveTo>
                <a:lnTo>
                  <a:pt x="0" y="1727496"/>
                </a:lnTo>
                <a:lnTo>
                  <a:pt x="1384300" y="2630466"/>
                </a:lnTo>
                <a:lnTo>
                  <a:pt x="2771140" y="1727496"/>
                </a:lnTo>
                <a:lnTo>
                  <a:pt x="277114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6" name="Google Shape;366;p26">
            <a:extLst>
              <a:ext uri="{FF2B5EF4-FFF2-40B4-BE49-F238E27FC236}">
                <a16:creationId xmlns:a16="http://schemas.microsoft.com/office/drawing/2014/main" id="{AA38FAC0-96A9-006F-0AEB-C540D9FEFD3F}"/>
              </a:ext>
            </a:extLst>
          </p:cNvPr>
          <p:cNvSpPr/>
          <p:nvPr/>
        </p:nvSpPr>
        <p:spPr>
          <a:xfrm rot="-5400000">
            <a:off x="1546233" y="111197"/>
            <a:ext cx="4861528" cy="7953995"/>
          </a:xfrm>
          <a:custGeom>
            <a:avLst/>
            <a:gdLst/>
            <a:ahLst/>
            <a:cxnLst/>
            <a:rect l="l" t="t" r="r" b="b"/>
            <a:pathLst>
              <a:path w="2771140" h="4533890" extrusionOk="0">
                <a:moveTo>
                  <a:pt x="0" y="0"/>
                </a:moveTo>
                <a:lnTo>
                  <a:pt x="0" y="3630919"/>
                </a:lnTo>
                <a:lnTo>
                  <a:pt x="1384300" y="4533890"/>
                </a:lnTo>
                <a:lnTo>
                  <a:pt x="2771140" y="3630919"/>
                </a:lnTo>
                <a:lnTo>
                  <a:pt x="277114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7" name="Google Shape;367;p26">
            <a:extLst>
              <a:ext uri="{FF2B5EF4-FFF2-40B4-BE49-F238E27FC236}">
                <a16:creationId xmlns:a16="http://schemas.microsoft.com/office/drawing/2014/main" id="{3ECEBB32-4028-2C2C-031E-AC55A3145C72}"/>
              </a:ext>
            </a:extLst>
          </p:cNvPr>
          <p:cNvSpPr/>
          <p:nvPr/>
        </p:nvSpPr>
        <p:spPr>
          <a:xfrm rot="-5400000">
            <a:off x="1456912" y="-86951"/>
            <a:ext cx="5001660" cy="7915487"/>
          </a:xfrm>
          <a:custGeom>
            <a:avLst/>
            <a:gdLst/>
            <a:ahLst/>
            <a:cxnLst/>
            <a:rect l="l" t="t" r="r" b="b"/>
            <a:pathLst>
              <a:path w="2771140" h="4385529" extrusionOk="0">
                <a:moveTo>
                  <a:pt x="0" y="0"/>
                </a:moveTo>
                <a:lnTo>
                  <a:pt x="0" y="3482559"/>
                </a:lnTo>
                <a:lnTo>
                  <a:pt x="1384300" y="4385529"/>
                </a:lnTo>
                <a:lnTo>
                  <a:pt x="2771140" y="3482559"/>
                </a:lnTo>
                <a:lnTo>
                  <a:pt x="2771140" y="0"/>
                </a:lnTo>
                <a:close/>
              </a:path>
            </a:pathLst>
          </a:custGeom>
          <a:solidFill>
            <a:srgbClr val="FDC914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9" name="Google Shape;369;p26">
            <a:extLst>
              <a:ext uri="{FF2B5EF4-FFF2-40B4-BE49-F238E27FC236}">
                <a16:creationId xmlns:a16="http://schemas.microsoft.com/office/drawing/2014/main" id="{FDF2A04D-2A8B-E27F-6F70-1303496D2B25}"/>
              </a:ext>
            </a:extLst>
          </p:cNvPr>
          <p:cNvSpPr txBox="1"/>
          <p:nvPr/>
        </p:nvSpPr>
        <p:spPr>
          <a:xfrm>
            <a:off x="326581" y="424851"/>
            <a:ext cx="3840981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4800" kern="0" dirty="0">
                <a:solidFill>
                  <a:srgbClr val="F0F0F0"/>
                </a:solidFill>
                <a:latin typeface="Anton"/>
                <a:ea typeface="Anton"/>
                <a:cs typeface="Anton"/>
                <a:sym typeface="Anton"/>
              </a:rPr>
              <a:t>Insights</a:t>
            </a:r>
            <a:endParaRPr sz="1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8106838-3405-9FD7-685B-3A7B772044E4}"/>
              </a:ext>
            </a:extLst>
          </p:cNvPr>
          <p:cNvGrpSpPr/>
          <p:nvPr/>
        </p:nvGrpSpPr>
        <p:grpSpPr>
          <a:xfrm>
            <a:off x="932629" y="3590247"/>
            <a:ext cx="5428457" cy="1469078"/>
            <a:chOff x="884707" y="1481382"/>
            <a:chExt cx="5146531" cy="1469078"/>
          </a:xfrm>
        </p:grpSpPr>
        <p:sp>
          <p:nvSpPr>
            <p:cNvPr id="373" name="Google Shape;373;p26">
              <a:extLst>
                <a:ext uri="{FF2B5EF4-FFF2-40B4-BE49-F238E27FC236}">
                  <a16:creationId xmlns:a16="http://schemas.microsoft.com/office/drawing/2014/main" id="{F2602918-5025-B9AE-7336-594B762BF4AF}"/>
                </a:ext>
              </a:extLst>
            </p:cNvPr>
            <p:cNvSpPr txBox="1"/>
            <p:nvPr/>
          </p:nvSpPr>
          <p:spPr>
            <a:xfrm>
              <a:off x="1099022" y="1481382"/>
              <a:ext cx="3747549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Lowest fare cities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6">
              <a:extLst>
                <a:ext uri="{FF2B5EF4-FFF2-40B4-BE49-F238E27FC236}">
                  <a16:creationId xmlns:a16="http://schemas.microsoft.com/office/drawing/2014/main" id="{C9D429C8-63FC-70BE-AD5E-51FEF45A0A3E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1034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Business-oriented cities like Surat and Vadodara exhibit competitive pricing with low fares and shorter trip distances.</a:t>
              </a:r>
            </a:p>
          </p:txBody>
        </p:sp>
      </p:grpSp>
      <p:sp>
        <p:nvSpPr>
          <p:cNvPr id="2" name="Hexagon 1">
            <a:extLst>
              <a:ext uri="{FF2B5EF4-FFF2-40B4-BE49-F238E27FC236}">
                <a16:creationId xmlns:a16="http://schemas.microsoft.com/office/drawing/2014/main" id="{21E2685A-9DC2-A3C4-BAE3-0F740BD9C0B0}"/>
              </a:ext>
            </a:extLst>
          </p:cNvPr>
          <p:cNvSpPr/>
          <p:nvPr/>
        </p:nvSpPr>
        <p:spPr>
          <a:xfrm>
            <a:off x="5946637" y="764545"/>
            <a:ext cx="5766391" cy="4788670"/>
          </a:xfrm>
          <a:prstGeom prst="hexagon">
            <a:avLst>
              <a:gd name="adj" fmla="val 28516"/>
              <a:gd name="vf" fmla="val 115470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557067E-79D5-4F47-2528-9681DB4DD599}"/>
              </a:ext>
            </a:extLst>
          </p:cNvPr>
          <p:cNvGrpSpPr/>
          <p:nvPr/>
        </p:nvGrpSpPr>
        <p:grpSpPr>
          <a:xfrm>
            <a:off x="913029" y="1642523"/>
            <a:ext cx="5428458" cy="1469078"/>
            <a:chOff x="884707" y="1481382"/>
            <a:chExt cx="5146531" cy="1469078"/>
          </a:xfrm>
        </p:grpSpPr>
        <p:sp>
          <p:nvSpPr>
            <p:cNvPr id="26" name="Google Shape;373;p26">
              <a:extLst>
                <a:ext uri="{FF2B5EF4-FFF2-40B4-BE49-F238E27FC236}">
                  <a16:creationId xmlns:a16="http://schemas.microsoft.com/office/drawing/2014/main" id="{2834880C-CEAC-9D5A-6C9F-F65C5D1A5671}"/>
                </a:ext>
              </a:extLst>
            </p:cNvPr>
            <p:cNvSpPr txBox="1"/>
            <p:nvPr/>
          </p:nvSpPr>
          <p:spPr>
            <a:xfrm>
              <a:off x="1099022" y="1481382"/>
              <a:ext cx="3747549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Highest fare cities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374;p26">
              <a:extLst>
                <a:ext uri="{FF2B5EF4-FFF2-40B4-BE49-F238E27FC236}">
                  <a16:creationId xmlns:a16="http://schemas.microsoft.com/office/drawing/2014/main" id="{29B33F87-9760-5E04-05FF-F38B260DA79A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1034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tourism-driven cities like Jaipur and Kochi maintain higher pricing efficiency with longer average trip distances</a:t>
              </a:r>
            </a:p>
          </p:txBody>
        </p:sp>
      </p:grpSp>
      <p:sp>
        <p:nvSpPr>
          <p:cNvPr id="4" name="Google Shape;368;p26">
            <a:extLst>
              <a:ext uri="{FF2B5EF4-FFF2-40B4-BE49-F238E27FC236}">
                <a16:creationId xmlns:a16="http://schemas.microsoft.com/office/drawing/2014/main" id="{BCF49D44-7425-F4B9-606B-368B21D0A0F9}"/>
              </a:ext>
            </a:extLst>
          </p:cNvPr>
          <p:cNvSpPr/>
          <p:nvPr/>
        </p:nvSpPr>
        <p:spPr>
          <a:xfrm>
            <a:off x="606916" y="1646998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Google Shape;368;p26">
            <a:extLst>
              <a:ext uri="{FF2B5EF4-FFF2-40B4-BE49-F238E27FC236}">
                <a16:creationId xmlns:a16="http://schemas.microsoft.com/office/drawing/2014/main" id="{C1DF9F14-6E73-EBFE-CD16-814CE438BE4A}"/>
              </a:ext>
            </a:extLst>
          </p:cNvPr>
          <p:cNvSpPr/>
          <p:nvPr/>
        </p:nvSpPr>
        <p:spPr>
          <a:xfrm>
            <a:off x="606916" y="3602847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70604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64">
          <a:extLst>
            <a:ext uri="{FF2B5EF4-FFF2-40B4-BE49-F238E27FC236}">
              <a16:creationId xmlns:a16="http://schemas.microsoft.com/office/drawing/2014/main" id="{42670CAE-3D39-3267-2830-A511FA6EC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>
            <a:extLst>
              <a:ext uri="{FF2B5EF4-FFF2-40B4-BE49-F238E27FC236}">
                <a16:creationId xmlns:a16="http://schemas.microsoft.com/office/drawing/2014/main" id="{13935A87-491D-595B-0818-67F20A19FC6E}"/>
              </a:ext>
            </a:extLst>
          </p:cNvPr>
          <p:cNvSpPr/>
          <p:nvPr/>
        </p:nvSpPr>
        <p:spPr>
          <a:xfrm rot="5400000">
            <a:off x="6185436" y="-2148471"/>
            <a:ext cx="6176023" cy="5862505"/>
          </a:xfrm>
          <a:custGeom>
            <a:avLst/>
            <a:gdLst/>
            <a:ahLst/>
            <a:cxnLst/>
            <a:rect l="l" t="t" r="r" b="b"/>
            <a:pathLst>
              <a:path w="2771140" h="2630466" extrusionOk="0">
                <a:moveTo>
                  <a:pt x="0" y="0"/>
                </a:moveTo>
                <a:lnTo>
                  <a:pt x="0" y="1727496"/>
                </a:lnTo>
                <a:lnTo>
                  <a:pt x="1384300" y="2630466"/>
                </a:lnTo>
                <a:lnTo>
                  <a:pt x="2771140" y="1727496"/>
                </a:lnTo>
                <a:lnTo>
                  <a:pt x="277114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6" name="Google Shape;366;p26">
            <a:extLst>
              <a:ext uri="{FF2B5EF4-FFF2-40B4-BE49-F238E27FC236}">
                <a16:creationId xmlns:a16="http://schemas.microsoft.com/office/drawing/2014/main" id="{933BE46D-AC13-28E9-EAFD-568C5A096E44}"/>
              </a:ext>
            </a:extLst>
          </p:cNvPr>
          <p:cNvSpPr/>
          <p:nvPr/>
        </p:nvSpPr>
        <p:spPr>
          <a:xfrm rot="-5400000">
            <a:off x="1546233" y="111197"/>
            <a:ext cx="4861528" cy="7953995"/>
          </a:xfrm>
          <a:custGeom>
            <a:avLst/>
            <a:gdLst/>
            <a:ahLst/>
            <a:cxnLst/>
            <a:rect l="l" t="t" r="r" b="b"/>
            <a:pathLst>
              <a:path w="2771140" h="4533890" extrusionOk="0">
                <a:moveTo>
                  <a:pt x="0" y="0"/>
                </a:moveTo>
                <a:lnTo>
                  <a:pt x="0" y="3630919"/>
                </a:lnTo>
                <a:lnTo>
                  <a:pt x="1384300" y="4533890"/>
                </a:lnTo>
                <a:lnTo>
                  <a:pt x="2771140" y="3630919"/>
                </a:lnTo>
                <a:lnTo>
                  <a:pt x="277114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7" name="Google Shape;367;p26">
            <a:extLst>
              <a:ext uri="{FF2B5EF4-FFF2-40B4-BE49-F238E27FC236}">
                <a16:creationId xmlns:a16="http://schemas.microsoft.com/office/drawing/2014/main" id="{BE799804-9A5B-F25B-859C-F285FF6944E6}"/>
              </a:ext>
            </a:extLst>
          </p:cNvPr>
          <p:cNvSpPr/>
          <p:nvPr/>
        </p:nvSpPr>
        <p:spPr>
          <a:xfrm rot="-5400000">
            <a:off x="1456912" y="-86951"/>
            <a:ext cx="5001660" cy="7915487"/>
          </a:xfrm>
          <a:custGeom>
            <a:avLst/>
            <a:gdLst/>
            <a:ahLst/>
            <a:cxnLst/>
            <a:rect l="l" t="t" r="r" b="b"/>
            <a:pathLst>
              <a:path w="2771140" h="4385529" extrusionOk="0">
                <a:moveTo>
                  <a:pt x="0" y="0"/>
                </a:moveTo>
                <a:lnTo>
                  <a:pt x="0" y="3482559"/>
                </a:lnTo>
                <a:lnTo>
                  <a:pt x="1384300" y="4385529"/>
                </a:lnTo>
                <a:lnTo>
                  <a:pt x="2771140" y="3482559"/>
                </a:lnTo>
                <a:lnTo>
                  <a:pt x="2771140" y="0"/>
                </a:lnTo>
                <a:close/>
              </a:path>
            </a:pathLst>
          </a:custGeom>
          <a:solidFill>
            <a:srgbClr val="FDC914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9" name="Google Shape;369;p26">
            <a:extLst>
              <a:ext uri="{FF2B5EF4-FFF2-40B4-BE49-F238E27FC236}">
                <a16:creationId xmlns:a16="http://schemas.microsoft.com/office/drawing/2014/main" id="{9CFF8E5A-765E-0213-A537-D889655B9C80}"/>
              </a:ext>
            </a:extLst>
          </p:cNvPr>
          <p:cNvSpPr txBox="1"/>
          <p:nvPr/>
        </p:nvSpPr>
        <p:spPr>
          <a:xfrm>
            <a:off x="326581" y="424851"/>
            <a:ext cx="3840981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4800" kern="0" dirty="0">
                <a:solidFill>
                  <a:srgbClr val="F0F0F0"/>
                </a:solidFill>
                <a:latin typeface="Anton"/>
                <a:ea typeface="Anton"/>
                <a:cs typeface="Anton"/>
                <a:sym typeface="Anton"/>
              </a:rPr>
              <a:t>Insights</a:t>
            </a:r>
            <a:endParaRPr lang="en-US" sz="1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2E8A3FB-7FA8-5152-717F-D190CEBA9386}"/>
              </a:ext>
            </a:extLst>
          </p:cNvPr>
          <p:cNvGrpSpPr/>
          <p:nvPr/>
        </p:nvGrpSpPr>
        <p:grpSpPr>
          <a:xfrm>
            <a:off x="913020" y="4080035"/>
            <a:ext cx="5428457" cy="1813788"/>
            <a:chOff x="884707" y="1481382"/>
            <a:chExt cx="5146531" cy="1813788"/>
          </a:xfrm>
        </p:grpSpPr>
        <p:sp>
          <p:nvSpPr>
            <p:cNvPr id="373" name="Google Shape;373;p26">
              <a:extLst>
                <a:ext uri="{FF2B5EF4-FFF2-40B4-BE49-F238E27FC236}">
                  <a16:creationId xmlns:a16="http://schemas.microsoft.com/office/drawing/2014/main" id="{D9A2354F-A4DB-2AB9-3BE3-794A060C7886}"/>
                </a:ext>
              </a:extLst>
            </p:cNvPr>
            <p:cNvSpPr txBox="1"/>
            <p:nvPr/>
          </p:nvSpPr>
          <p:spPr>
            <a:xfrm>
              <a:off x="1099022" y="1481382"/>
              <a:ext cx="3747549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Repeat passengers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6">
              <a:extLst>
                <a:ext uri="{FF2B5EF4-FFF2-40B4-BE49-F238E27FC236}">
                  <a16:creationId xmlns:a16="http://schemas.microsoft.com/office/drawing/2014/main" id="{14F1B5C7-B836-5023-ADB0-F484BA5B5773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13788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Slightly lower satisfaction: ADR(7.48) APR(6.96)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Kochi, Jaipur, Mysore, Visakhapatnam still excelled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</a:rPr>
                <a:t>Surat, Vadodara, and Lucknow</a:t>
              </a: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had lowest values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endParaRPr lang="en-US" sz="1600" b="1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Hexagon 1">
            <a:extLst>
              <a:ext uri="{FF2B5EF4-FFF2-40B4-BE49-F238E27FC236}">
                <a16:creationId xmlns:a16="http://schemas.microsoft.com/office/drawing/2014/main" id="{C7C44037-8175-B447-EF54-6347AEC885FE}"/>
              </a:ext>
            </a:extLst>
          </p:cNvPr>
          <p:cNvSpPr/>
          <p:nvPr/>
        </p:nvSpPr>
        <p:spPr>
          <a:xfrm>
            <a:off x="5946637" y="764545"/>
            <a:ext cx="5766391" cy="4788670"/>
          </a:xfrm>
          <a:prstGeom prst="hexagon">
            <a:avLst>
              <a:gd name="adj" fmla="val 28516"/>
              <a:gd name="vf" fmla="val 115470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Google Shape;373;p26">
            <a:extLst>
              <a:ext uri="{FF2B5EF4-FFF2-40B4-BE49-F238E27FC236}">
                <a16:creationId xmlns:a16="http://schemas.microsoft.com/office/drawing/2014/main" id="{6F88851E-ABAF-B796-87E7-3C32D349D9FD}"/>
              </a:ext>
            </a:extLst>
          </p:cNvPr>
          <p:cNvSpPr txBox="1"/>
          <p:nvPr/>
        </p:nvSpPr>
        <p:spPr>
          <a:xfrm>
            <a:off x="1139075" y="2136552"/>
            <a:ext cx="3952839" cy="3693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2000" b="1" kern="0" dirty="0">
                <a:solidFill>
                  <a:srgbClr val="FDC914"/>
                </a:solidFill>
                <a:latin typeface="Roboto Medium"/>
                <a:ea typeface="Roboto Medium"/>
                <a:cs typeface="Roboto Medium"/>
                <a:sym typeface="Roboto Medium"/>
              </a:rPr>
              <a:t>New passengers</a:t>
            </a:r>
            <a:endParaRPr lang="en-US" sz="900" kern="0" dirty="0">
              <a:solidFill>
                <a:srgbClr val="FDC914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" name="Google Shape;374;p26">
            <a:extLst>
              <a:ext uri="{FF2B5EF4-FFF2-40B4-BE49-F238E27FC236}">
                <a16:creationId xmlns:a16="http://schemas.microsoft.com/office/drawing/2014/main" id="{8C8D93FE-D48E-44FD-02DB-C5226119DD1E}"/>
              </a:ext>
            </a:extLst>
          </p:cNvPr>
          <p:cNvSpPr txBox="1"/>
          <p:nvPr/>
        </p:nvSpPr>
        <p:spPr>
          <a:xfrm>
            <a:off x="913021" y="2520209"/>
            <a:ext cx="5182980" cy="1421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indent="-285750" defTabSz="609630">
              <a:lnSpc>
                <a:spcPct val="14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1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Higher satisfaction: ADR(8.32) APR(8.65)</a:t>
            </a:r>
          </a:p>
          <a:p>
            <a:pPr marL="285750" indent="-285750" defTabSz="609630">
              <a:lnSpc>
                <a:spcPct val="14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1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Kochi, Jaipur, Mysore, Visakhapatnam excelled in both ratings.</a:t>
            </a:r>
          </a:p>
          <a:p>
            <a:pPr marL="285750" indent="-285750" defTabSz="609630">
              <a:lnSpc>
                <a:spcPct val="14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600" b="1" kern="0" dirty="0">
                <a:solidFill>
                  <a:srgbClr val="000000"/>
                </a:solidFill>
                <a:latin typeface="Roboto"/>
                <a:ea typeface="Roboto"/>
                <a:cs typeface="Roboto"/>
              </a:rPr>
              <a:t>Surat, Vadodara, and Lucknow</a:t>
            </a:r>
            <a:r>
              <a:rPr lang="en-US" sz="1600" b="1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underperformed</a:t>
            </a:r>
          </a:p>
        </p:txBody>
      </p:sp>
      <p:sp>
        <p:nvSpPr>
          <p:cNvPr id="4" name="Google Shape;373;p26">
            <a:extLst>
              <a:ext uri="{FF2B5EF4-FFF2-40B4-BE49-F238E27FC236}">
                <a16:creationId xmlns:a16="http://schemas.microsoft.com/office/drawing/2014/main" id="{37A83D16-0E04-59D2-6F44-C192F3D90259}"/>
              </a:ext>
            </a:extLst>
          </p:cNvPr>
          <p:cNvSpPr txBox="1"/>
          <p:nvPr/>
        </p:nvSpPr>
        <p:spPr>
          <a:xfrm>
            <a:off x="606742" y="1626461"/>
            <a:ext cx="3952839" cy="3693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2000" b="1" kern="0" dirty="0">
                <a:solidFill>
                  <a:srgbClr val="FDC914"/>
                </a:solidFill>
                <a:latin typeface="Roboto Medium"/>
                <a:ea typeface="Roboto Medium"/>
                <a:cs typeface="Roboto Medium"/>
                <a:sym typeface="Roboto Medium"/>
              </a:rPr>
              <a:t>Average Ratings</a:t>
            </a:r>
            <a:endParaRPr lang="en-US" sz="900" kern="0" dirty="0">
              <a:solidFill>
                <a:srgbClr val="FDC914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Google Shape;368;p26">
            <a:extLst>
              <a:ext uri="{FF2B5EF4-FFF2-40B4-BE49-F238E27FC236}">
                <a16:creationId xmlns:a16="http://schemas.microsoft.com/office/drawing/2014/main" id="{92E80EDA-0D12-B7F5-194C-05E5FFE37C81}"/>
              </a:ext>
            </a:extLst>
          </p:cNvPr>
          <p:cNvSpPr/>
          <p:nvPr/>
        </p:nvSpPr>
        <p:spPr>
          <a:xfrm>
            <a:off x="606741" y="2136552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Google Shape;368;p26">
            <a:extLst>
              <a:ext uri="{FF2B5EF4-FFF2-40B4-BE49-F238E27FC236}">
                <a16:creationId xmlns:a16="http://schemas.microsoft.com/office/drawing/2014/main" id="{A04B3E1E-1161-0241-3C61-354FF539D396}"/>
              </a:ext>
            </a:extLst>
          </p:cNvPr>
          <p:cNvSpPr/>
          <p:nvPr/>
        </p:nvSpPr>
        <p:spPr>
          <a:xfrm>
            <a:off x="606741" y="4048300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384746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64">
          <a:extLst>
            <a:ext uri="{FF2B5EF4-FFF2-40B4-BE49-F238E27FC236}">
              <a16:creationId xmlns:a16="http://schemas.microsoft.com/office/drawing/2014/main" id="{C8777261-96CA-9A12-D840-FEA886242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>
            <a:extLst>
              <a:ext uri="{FF2B5EF4-FFF2-40B4-BE49-F238E27FC236}">
                <a16:creationId xmlns:a16="http://schemas.microsoft.com/office/drawing/2014/main" id="{70242BF1-FC7B-3BD2-B685-ECFBC9C2455F}"/>
              </a:ext>
            </a:extLst>
          </p:cNvPr>
          <p:cNvSpPr/>
          <p:nvPr/>
        </p:nvSpPr>
        <p:spPr>
          <a:xfrm rot="5400000">
            <a:off x="6185436" y="-2148471"/>
            <a:ext cx="6176023" cy="5862505"/>
          </a:xfrm>
          <a:custGeom>
            <a:avLst/>
            <a:gdLst/>
            <a:ahLst/>
            <a:cxnLst/>
            <a:rect l="l" t="t" r="r" b="b"/>
            <a:pathLst>
              <a:path w="2771140" h="2630466" extrusionOk="0">
                <a:moveTo>
                  <a:pt x="0" y="0"/>
                </a:moveTo>
                <a:lnTo>
                  <a:pt x="0" y="1727496"/>
                </a:lnTo>
                <a:lnTo>
                  <a:pt x="1384300" y="2630466"/>
                </a:lnTo>
                <a:lnTo>
                  <a:pt x="2771140" y="1727496"/>
                </a:lnTo>
                <a:lnTo>
                  <a:pt x="277114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6" name="Google Shape;366;p26">
            <a:extLst>
              <a:ext uri="{FF2B5EF4-FFF2-40B4-BE49-F238E27FC236}">
                <a16:creationId xmlns:a16="http://schemas.microsoft.com/office/drawing/2014/main" id="{9A613FDB-BD52-4AD9-A681-FC77885F1381}"/>
              </a:ext>
            </a:extLst>
          </p:cNvPr>
          <p:cNvSpPr/>
          <p:nvPr/>
        </p:nvSpPr>
        <p:spPr>
          <a:xfrm rot="-5400000">
            <a:off x="1546233" y="111197"/>
            <a:ext cx="4861528" cy="7953995"/>
          </a:xfrm>
          <a:custGeom>
            <a:avLst/>
            <a:gdLst/>
            <a:ahLst/>
            <a:cxnLst/>
            <a:rect l="l" t="t" r="r" b="b"/>
            <a:pathLst>
              <a:path w="2771140" h="4533890" extrusionOk="0">
                <a:moveTo>
                  <a:pt x="0" y="0"/>
                </a:moveTo>
                <a:lnTo>
                  <a:pt x="0" y="3630919"/>
                </a:lnTo>
                <a:lnTo>
                  <a:pt x="1384300" y="4533890"/>
                </a:lnTo>
                <a:lnTo>
                  <a:pt x="2771140" y="3630919"/>
                </a:lnTo>
                <a:lnTo>
                  <a:pt x="277114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7" name="Google Shape;367;p26">
            <a:extLst>
              <a:ext uri="{FF2B5EF4-FFF2-40B4-BE49-F238E27FC236}">
                <a16:creationId xmlns:a16="http://schemas.microsoft.com/office/drawing/2014/main" id="{5F3CB659-A0B8-AC74-FE9F-CF9EE80D9154}"/>
              </a:ext>
            </a:extLst>
          </p:cNvPr>
          <p:cNvSpPr/>
          <p:nvPr/>
        </p:nvSpPr>
        <p:spPr>
          <a:xfrm rot="-5400000">
            <a:off x="1449738" y="-36220"/>
            <a:ext cx="5001660" cy="7915487"/>
          </a:xfrm>
          <a:custGeom>
            <a:avLst/>
            <a:gdLst/>
            <a:ahLst/>
            <a:cxnLst/>
            <a:rect l="l" t="t" r="r" b="b"/>
            <a:pathLst>
              <a:path w="2771140" h="4385529" extrusionOk="0">
                <a:moveTo>
                  <a:pt x="0" y="0"/>
                </a:moveTo>
                <a:lnTo>
                  <a:pt x="0" y="3482559"/>
                </a:lnTo>
                <a:lnTo>
                  <a:pt x="1384300" y="4385529"/>
                </a:lnTo>
                <a:lnTo>
                  <a:pt x="2771140" y="3482559"/>
                </a:lnTo>
                <a:lnTo>
                  <a:pt x="2771140" y="0"/>
                </a:lnTo>
                <a:close/>
              </a:path>
            </a:pathLst>
          </a:custGeom>
          <a:solidFill>
            <a:srgbClr val="FDC914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9" name="Google Shape;369;p26">
            <a:extLst>
              <a:ext uri="{FF2B5EF4-FFF2-40B4-BE49-F238E27FC236}">
                <a16:creationId xmlns:a16="http://schemas.microsoft.com/office/drawing/2014/main" id="{CAC5296F-06FA-BF0A-4CD9-477B116C6B38}"/>
              </a:ext>
            </a:extLst>
          </p:cNvPr>
          <p:cNvSpPr txBox="1"/>
          <p:nvPr/>
        </p:nvSpPr>
        <p:spPr>
          <a:xfrm>
            <a:off x="326581" y="424851"/>
            <a:ext cx="3840981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4800" kern="0" dirty="0">
                <a:solidFill>
                  <a:srgbClr val="F0F0F0"/>
                </a:solidFill>
                <a:latin typeface="Anton"/>
                <a:ea typeface="Anton"/>
                <a:cs typeface="Anton"/>
                <a:sym typeface="Anton"/>
              </a:rPr>
              <a:t>Insights</a:t>
            </a:r>
            <a:endParaRPr sz="1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533E7BF-320A-33C2-3D9C-C576452F24A9}"/>
              </a:ext>
            </a:extLst>
          </p:cNvPr>
          <p:cNvGrpSpPr/>
          <p:nvPr/>
        </p:nvGrpSpPr>
        <p:grpSpPr>
          <a:xfrm>
            <a:off x="932624" y="2600169"/>
            <a:ext cx="5428457" cy="1124369"/>
            <a:chOff x="884707" y="1481382"/>
            <a:chExt cx="5146531" cy="1124369"/>
          </a:xfrm>
        </p:grpSpPr>
        <p:sp>
          <p:nvSpPr>
            <p:cNvPr id="373" name="Google Shape;373;p26">
              <a:extLst>
                <a:ext uri="{FF2B5EF4-FFF2-40B4-BE49-F238E27FC236}">
                  <a16:creationId xmlns:a16="http://schemas.microsoft.com/office/drawing/2014/main" id="{3D8A689F-66C7-E922-2739-4F998E01C2A5}"/>
                </a:ext>
              </a:extLst>
            </p:cNvPr>
            <p:cNvSpPr txBox="1"/>
            <p:nvPr/>
          </p:nvSpPr>
          <p:spPr>
            <a:xfrm>
              <a:off x="1099022" y="1481382"/>
              <a:ext cx="3747549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Low Demand</a:t>
              </a:r>
            </a:p>
          </p:txBody>
        </p:sp>
        <p:sp>
          <p:nvSpPr>
            <p:cNvPr id="374" name="Google Shape;374;p26">
              <a:extLst>
                <a:ext uri="{FF2B5EF4-FFF2-40B4-BE49-F238E27FC236}">
                  <a16:creationId xmlns:a16="http://schemas.microsoft.com/office/drawing/2014/main" id="{1047088C-788F-E1E5-607C-04C7DF2D2A54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689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June recorded the lowest trips for most cities, e.g., Jaipur (9,842).</a:t>
              </a:r>
            </a:p>
          </p:txBody>
        </p:sp>
      </p:grpSp>
      <p:sp>
        <p:nvSpPr>
          <p:cNvPr id="2" name="Hexagon 1">
            <a:extLst>
              <a:ext uri="{FF2B5EF4-FFF2-40B4-BE49-F238E27FC236}">
                <a16:creationId xmlns:a16="http://schemas.microsoft.com/office/drawing/2014/main" id="{F16298C6-BCB6-C9D8-1E16-E818B626DFAB}"/>
              </a:ext>
            </a:extLst>
          </p:cNvPr>
          <p:cNvSpPr/>
          <p:nvPr/>
        </p:nvSpPr>
        <p:spPr>
          <a:xfrm>
            <a:off x="5946637" y="764545"/>
            <a:ext cx="5766391" cy="4788670"/>
          </a:xfrm>
          <a:prstGeom prst="hexagon">
            <a:avLst>
              <a:gd name="adj" fmla="val 28516"/>
              <a:gd name="vf" fmla="val 115470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2C3D693-4C13-30B4-3747-B0A95AF16728}"/>
              </a:ext>
            </a:extLst>
          </p:cNvPr>
          <p:cNvGrpSpPr/>
          <p:nvPr/>
        </p:nvGrpSpPr>
        <p:grpSpPr>
          <a:xfrm>
            <a:off x="913029" y="1642523"/>
            <a:ext cx="5428457" cy="779659"/>
            <a:chOff x="884707" y="1481382"/>
            <a:chExt cx="5146531" cy="779659"/>
          </a:xfrm>
        </p:grpSpPr>
        <p:sp>
          <p:nvSpPr>
            <p:cNvPr id="26" name="Google Shape;373;p26">
              <a:extLst>
                <a:ext uri="{FF2B5EF4-FFF2-40B4-BE49-F238E27FC236}">
                  <a16:creationId xmlns:a16="http://schemas.microsoft.com/office/drawing/2014/main" id="{C105C2A1-6EF0-E3BC-4CDA-9EDF4253C5C5}"/>
                </a:ext>
              </a:extLst>
            </p:cNvPr>
            <p:cNvSpPr txBox="1"/>
            <p:nvPr/>
          </p:nvSpPr>
          <p:spPr>
            <a:xfrm>
              <a:off x="1099022" y="1481382"/>
              <a:ext cx="3747549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Peak Demand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374;p26">
              <a:extLst>
                <a:ext uri="{FF2B5EF4-FFF2-40B4-BE49-F238E27FC236}">
                  <a16:creationId xmlns:a16="http://schemas.microsoft.com/office/drawing/2014/main" id="{D30613A6-1080-5858-F387-CCA456253E5A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344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. Jaipur (Feb): 15,872 trips; Kochi (May): 10,014 trips.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19E9A79-ADFF-415F-AE7A-8EB154CB2774}"/>
              </a:ext>
            </a:extLst>
          </p:cNvPr>
          <p:cNvGrpSpPr/>
          <p:nvPr/>
        </p:nvGrpSpPr>
        <p:grpSpPr>
          <a:xfrm>
            <a:off x="910150" y="3821563"/>
            <a:ext cx="5428457" cy="779659"/>
            <a:chOff x="884707" y="1481382"/>
            <a:chExt cx="5146531" cy="779659"/>
          </a:xfrm>
        </p:grpSpPr>
        <p:sp>
          <p:nvSpPr>
            <p:cNvPr id="9" name="Google Shape;373;p26">
              <a:extLst>
                <a:ext uri="{FF2B5EF4-FFF2-40B4-BE49-F238E27FC236}">
                  <a16:creationId xmlns:a16="http://schemas.microsoft.com/office/drawing/2014/main" id="{86CE9E1F-9F71-15EA-84D9-E5235D5840A3}"/>
                </a:ext>
              </a:extLst>
            </p:cNvPr>
            <p:cNvSpPr txBox="1"/>
            <p:nvPr/>
          </p:nvSpPr>
          <p:spPr>
            <a:xfrm>
              <a:off x="1099022" y="1481382"/>
              <a:ext cx="3747549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Weekday Trips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374;p26">
              <a:extLst>
                <a:ext uri="{FF2B5EF4-FFF2-40B4-BE49-F238E27FC236}">
                  <a16:creationId xmlns:a16="http://schemas.microsoft.com/office/drawing/2014/main" id="{FA5A0CFC-6F29-37F9-DDA2-F073923CDE91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344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Lucknow (50k), Surat (38k), Jaipur(32k)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FA6DE29-7D2D-1EEF-77E5-9548C077EBEB}"/>
              </a:ext>
            </a:extLst>
          </p:cNvPr>
          <p:cNvGrpSpPr/>
          <p:nvPr/>
        </p:nvGrpSpPr>
        <p:grpSpPr>
          <a:xfrm>
            <a:off x="910150" y="4946211"/>
            <a:ext cx="5428457" cy="779659"/>
            <a:chOff x="884707" y="1481382"/>
            <a:chExt cx="5146531" cy="779659"/>
          </a:xfrm>
        </p:grpSpPr>
        <p:sp>
          <p:nvSpPr>
            <p:cNvPr id="14" name="Google Shape;373;p26">
              <a:extLst>
                <a:ext uri="{FF2B5EF4-FFF2-40B4-BE49-F238E27FC236}">
                  <a16:creationId xmlns:a16="http://schemas.microsoft.com/office/drawing/2014/main" id="{8DD526A8-7E0D-4D1D-547A-92C550D160F7}"/>
                </a:ext>
              </a:extLst>
            </p:cNvPr>
            <p:cNvSpPr txBox="1"/>
            <p:nvPr/>
          </p:nvSpPr>
          <p:spPr>
            <a:xfrm>
              <a:off x="1099022" y="1481382"/>
              <a:ext cx="3747549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Weekend Trips</a:t>
              </a:r>
            </a:p>
          </p:txBody>
        </p:sp>
        <p:sp>
          <p:nvSpPr>
            <p:cNvPr id="12" name="Google Shape;374;p26">
              <a:extLst>
                <a:ext uri="{FF2B5EF4-FFF2-40B4-BE49-F238E27FC236}">
                  <a16:creationId xmlns:a16="http://schemas.microsoft.com/office/drawing/2014/main" id="{23F8562A-2092-3E25-F66C-7B1139DDFCDE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344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Jaipur(44k), Kochi (28k), Indore(21k)</a:t>
              </a:r>
            </a:p>
          </p:txBody>
        </p:sp>
      </p:grpSp>
      <p:sp>
        <p:nvSpPr>
          <p:cNvPr id="20" name="Google Shape;368;p26">
            <a:extLst>
              <a:ext uri="{FF2B5EF4-FFF2-40B4-BE49-F238E27FC236}">
                <a16:creationId xmlns:a16="http://schemas.microsoft.com/office/drawing/2014/main" id="{38BC84B3-0F7D-2163-7837-92C6DC439AB9}"/>
              </a:ext>
            </a:extLst>
          </p:cNvPr>
          <p:cNvSpPr/>
          <p:nvPr/>
        </p:nvSpPr>
        <p:spPr>
          <a:xfrm>
            <a:off x="647412" y="1657892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Google Shape;368;p26">
            <a:extLst>
              <a:ext uri="{FF2B5EF4-FFF2-40B4-BE49-F238E27FC236}">
                <a16:creationId xmlns:a16="http://schemas.microsoft.com/office/drawing/2014/main" id="{D0769918-2F36-CBD1-76D8-EE83C463FE68}"/>
              </a:ext>
            </a:extLst>
          </p:cNvPr>
          <p:cNvSpPr/>
          <p:nvPr/>
        </p:nvSpPr>
        <p:spPr>
          <a:xfrm>
            <a:off x="647412" y="2594837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" name="Google Shape;368;p26">
            <a:extLst>
              <a:ext uri="{FF2B5EF4-FFF2-40B4-BE49-F238E27FC236}">
                <a16:creationId xmlns:a16="http://schemas.microsoft.com/office/drawing/2014/main" id="{958738AF-49BC-6113-6790-F1B255BB01E6}"/>
              </a:ext>
            </a:extLst>
          </p:cNvPr>
          <p:cNvSpPr/>
          <p:nvPr/>
        </p:nvSpPr>
        <p:spPr>
          <a:xfrm>
            <a:off x="654594" y="3824759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8" name="Google Shape;368;p26">
            <a:extLst>
              <a:ext uri="{FF2B5EF4-FFF2-40B4-BE49-F238E27FC236}">
                <a16:creationId xmlns:a16="http://schemas.microsoft.com/office/drawing/2014/main" id="{9ACCA9D7-0647-0FF5-1A8A-3490B4FF5F1E}"/>
              </a:ext>
            </a:extLst>
          </p:cNvPr>
          <p:cNvSpPr/>
          <p:nvPr/>
        </p:nvSpPr>
        <p:spPr>
          <a:xfrm>
            <a:off x="647411" y="4965359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47166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64">
          <a:extLst>
            <a:ext uri="{FF2B5EF4-FFF2-40B4-BE49-F238E27FC236}">
              <a16:creationId xmlns:a16="http://schemas.microsoft.com/office/drawing/2014/main" id="{DE612329-8230-B770-E2AC-1C06FB4859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">
            <a:extLst>
              <a:ext uri="{FF2B5EF4-FFF2-40B4-BE49-F238E27FC236}">
                <a16:creationId xmlns:a16="http://schemas.microsoft.com/office/drawing/2014/main" id="{E7CA1143-B41E-EC72-7D3F-15F37EE394C4}"/>
              </a:ext>
            </a:extLst>
          </p:cNvPr>
          <p:cNvSpPr/>
          <p:nvPr/>
        </p:nvSpPr>
        <p:spPr>
          <a:xfrm rot="5400000">
            <a:off x="6185436" y="-2148471"/>
            <a:ext cx="6176023" cy="5862505"/>
          </a:xfrm>
          <a:custGeom>
            <a:avLst/>
            <a:gdLst/>
            <a:ahLst/>
            <a:cxnLst/>
            <a:rect l="l" t="t" r="r" b="b"/>
            <a:pathLst>
              <a:path w="2771140" h="2630466" extrusionOk="0">
                <a:moveTo>
                  <a:pt x="0" y="0"/>
                </a:moveTo>
                <a:lnTo>
                  <a:pt x="0" y="1727496"/>
                </a:lnTo>
                <a:lnTo>
                  <a:pt x="1384300" y="2630466"/>
                </a:lnTo>
                <a:lnTo>
                  <a:pt x="2771140" y="1727496"/>
                </a:lnTo>
                <a:lnTo>
                  <a:pt x="277114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6" name="Google Shape;366;p26">
            <a:extLst>
              <a:ext uri="{FF2B5EF4-FFF2-40B4-BE49-F238E27FC236}">
                <a16:creationId xmlns:a16="http://schemas.microsoft.com/office/drawing/2014/main" id="{A04C68F4-D031-C5F3-D4EB-9BAC3F322D9D}"/>
              </a:ext>
            </a:extLst>
          </p:cNvPr>
          <p:cNvSpPr/>
          <p:nvPr/>
        </p:nvSpPr>
        <p:spPr>
          <a:xfrm rot="-5400000">
            <a:off x="1546233" y="111197"/>
            <a:ext cx="4861528" cy="7953995"/>
          </a:xfrm>
          <a:custGeom>
            <a:avLst/>
            <a:gdLst/>
            <a:ahLst/>
            <a:cxnLst/>
            <a:rect l="l" t="t" r="r" b="b"/>
            <a:pathLst>
              <a:path w="2771140" h="4533890" extrusionOk="0">
                <a:moveTo>
                  <a:pt x="0" y="0"/>
                </a:moveTo>
                <a:lnTo>
                  <a:pt x="0" y="3630919"/>
                </a:lnTo>
                <a:lnTo>
                  <a:pt x="1384300" y="4533890"/>
                </a:lnTo>
                <a:lnTo>
                  <a:pt x="2771140" y="3630919"/>
                </a:lnTo>
                <a:lnTo>
                  <a:pt x="2771140" y="0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7" name="Google Shape;367;p26">
            <a:extLst>
              <a:ext uri="{FF2B5EF4-FFF2-40B4-BE49-F238E27FC236}">
                <a16:creationId xmlns:a16="http://schemas.microsoft.com/office/drawing/2014/main" id="{FFC2B925-D10B-5C00-FB55-3EFB9E281743}"/>
              </a:ext>
            </a:extLst>
          </p:cNvPr>
          <p:cNvSpPr/>
          <p:nvPr/>
        </p:nvSpPr>
        <p:spPr>
          <a:xfrm rot="-5400000">
            <a:off x="1456912" y="-86951"/>
            <a:ext cx="5001660" cy="7915487"/>
          </a:xfrm>
          <a:custGeom>
            <a:avLst/>
            <a:gdLst/>
            <a:ahLst/>
            <a:cxnLst/>
            <a:rect l="l" t="t" r="r" b="b"/>
            <a:pathLst>
              <a:path w="2771140" h="4385529" extrusionOk="0">
                <a:moveTo>
                  <a:pt x="0" y="0"/>
                </a:moveTo>
                <a:lnTo>
                  <a:pt x="0" y="3482559"/>
                </a:lnTo>
                <a:lnTo>
                  <a:pt x="1384300" y="4385529"/>
                </a:lnTo>
                <a:lnTo>
                  <a:pt x="2771140" y="3482559"/>
                </a:lnTo>
                <a:lnTo>
                  <a:pt x="2771140" y="0"/>
                </a:lnTo>
                <a:close/>
              </a:path>
            </a:pathLst>
          </a:custGeom>
          <a:solidFill>
            <a:srgbClr val="FDC914"/>
          </a:solid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9" name="Google Shape;369;p26">
            <a:extLst>
              <a:ext uri="{FF2B5EF4-FFF2-40B4-BE49-F238E27FC236}">
                <a16:creationId xmlns:a16="http://schemas.microsoft.com/office/drawing/2014/main" id="{E63D0F56-11ED-FAAD-AD7B-987F8DB9A28D}"/>
              </a:ext>
            </a:extLst>
          </p:cNvPr>
          <p:cNvSpPr txBox="1"/>
          <p:nvPr/>
        </p:nvSpPr>
        <p:spPr>
          <a:xfrm>
            <a:off x="326581" y="424851"/>
            <a:ext cx="3840981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defTabSz="609630">
              <a:lnSpc>
                <a:spcPct val="120000"/>
              </a:lnSpc>
              <a:buClr>
                <a:srgbClr val="000000"/>
              </a:buClr>
            </a:pPr>
            <a:r>
              <a:rPr lang="en-US" sz="4800" kern="0" dirty="0">
                <a:solidFill>
                  <a:srgbClr val="F0F0F0"/>
                </a:solidFill>
                <a:latin typeface="Anton"/>
                <a:ea typeface="Anton"/>
                <a:cs typeface="Anton"/>
                <a:sym typeface="Anton"/>
              </a:rPr>
              <a:t>Insights</a:t>
            </a:r>
            <a:endParaRPr sz="1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D6A60C7-E647-1934-8B63-C257977A6EEC}"/>
              </a:ext>
            </a:extLst>
          </p:cNvPr>
          <p:cNvGrpSpPr/>
          <p:nvPr/>
        </p:nvGrpSpPr>
        <p:grpSpPr>
          <a:xfrm>
            <a:off x="913020" y="3519966"/>
            <a:ext cx="5428457" cy="1469078"/>
            <a:chOff x="884707" y="1481382"/>
            <a:chExt cx="5146531" cy="1469078"/>
          </a:xfrm>
        </p:grpSpPr>
        <p:sp>
          <p:nvSpPr>
            <p:cNvPr id="373" name="Google Shape;373;p26">
              <a:extLst>
                <a:ext uri="{FF2B5EF4-FFF2-40B4-BE49-F238E27FC236}">
                  <a16:creationId xmlns:a16="http://schemas.microsoft.com/office/drawing/2014/main" id="{B1F924D1-C8BA-2D62-9A53-DB5549F2A897}"/>
                </a:ext>
              </a:extLst>
            </p:cNvPr>
            <p:cNvSpPr txBox="1"/>
            <p:nvPr/>
          </p:nvSpPr>
          <p:spPr>
            <a:xfrm>
              <a:off x="1099022" y="1481382"/>
              <a:ext cx="3747549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Low RPR</a:t>
              </a:r>
            </a:p>
          </p:txBody>
        </p:sp>
        <p:sp>
          <p:nvSpPr>
            <p:cNvPr id="374" name="Google Shape;374;p26">
              <a:extLst>
                <a:ext uri="{FF2B5EF4-FFF2-40B4-BE49-F238E27FC236}">
                  <a16:creationId xmlns:a16="http://schemas.microsoft.com/office/drawing/2014/main" id="{93E45CB6-6BF9-2327-FEA1-A94E9C72A361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1034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January: Lowest RPR month at 19%.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Jaipur: 17%; Mysore: 11%, signaling a need for better engagement.</a:t>
              </a:r>
            </a:p>
          </p:txBody>
        </p:sp>
      </p:grpSp>
      <p:sp>
        <p:nvSpPr>
          <p:cNvPr id="2" name="Hexagon 1">
            <a:extLst>
              <a:ext uri="{FF2B5EF4-FFF2-40B4-BE49-F238E27FC236}">
                <a16:creationId xmlns:a16="http://schemas.microsoft.com/office/drawing/2014/main" id="{F71214BA-FD65-FD7A-76D4-1DC0F8833D59}"/>
              </a:ext>
            </a:extLst>
          </p:cNvPr>
          <p:cNvSpPr/>
          <p:nvPr/>
        </p:nvSpPr>
        <p:spPr>
          <a:xfrm>
            <a:off x="5946637" y="764545"/>
            <a:ext cx="5766391" cy="4788670"/>
          </a:xfrm>
          <a:prstGeom prst="hexagon">
            <a:avLst>
              <a:gd name="adj" fmla="val 28516"/>
              <a:gd name="vf" fmla="val 115470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84F8412-5649-86ED-0189-C93ABE59758B}"/>
              </a:ext>
            </a:extLst>
          </p:cNvPr>
          <p:cNvGrpSpPr/>
          <p:nvPr/>
        </p:nvGrpSpPr>
        <p:grpSpPr>
          <a:xfrm>
            <a:off x="913029" y="1642523"/>
            <a:ext cx="5428457" cy="1124369"/>
            <a:chOff x="884707" y="1481382"/>
            <a:chExt cx="5146531" cy="1124369"/>
          </a:xfrm>
        </p:grpSpPr>
        <p:sp>
          <p:nvSpPr>
            <p:cNvPr id="26" name="Google Shape;373;p26">
              <a:extLst>
                <a:ext uri="{FF2B5EF4-FFF2-40B4-BE49-F238E27FC236}">
                  <a16:creationId xmlns:a16="http://schemas.microsoft.com/office/drawing/2014/main" id="{7DA52ED6-378C-6F68-670C-57027D322151}"/>
                </a:ext>
              </a:extLst>
            </p:cNvPr>
            <p:cNvSpPr txBox="1"/>
            <p:nvPr/>
          </p:nvSpPr>
          <p:spPr>
            <a:xfrm>
              <a:off x="1099022" y="1481382"/>
              <a:ext cx="3747549" cy="3693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defTabSz="609630">
                <a:lnSpc>
                  <a:spcPct val="120000"/>
                </a:lnSpc>
                <a:buClr>
                  <a:srgbClr val="000000"/>
                </a:buClr>
              </a:pPr>
              <a:r>
                <a:rPr lang="en-US" sz="2000" b="1" kern="0" dirty="0">
                  <a:solidFill>
                    <a:srgbClr val="FDC91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High Repeat Passenger Rate (RPR)</a:t>
              </a:r>
              <a:endParaRPr lang="en-US" sz="900" kern="0" dirty="0">
                <a:solidFill>
                  <a:srgbClr val="FDC914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374;p26">
              <a:extLst>
                <a:ext uri="{FF2B5EF4-FFF2-40B4-BE49-F238E27FC236}">
                  <a16:creationId xmlns:a16="http://schemas.microsoft.com/office/drawing/2014/main" id="{F7154404-D43E-A057-B800-78B81416D071}"/>
                </a:ext>
              </a:extLst>
            </p:cNvPr>
            <p:cNvSpPr txBox="1"/>
            <p:nvPr/>
          </p:nvSpPr>
          <p:spPr>
            <a:xfrm>
              <a:off x="884707" y="1916331"/>
              <a:ext cx="5146531" cy="689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May: Highest RPR month at 33%.</a:t>
              </a:r>
            </a:p>
            <a:p>
              <a:pPr marL="285750" indent="-285750" defTabSz="609630">
                <a:lnSpc>
                  <a:spcPct val="140000"/>
                </a:lnSpc>
                <a:buClr>
                  <a:srgbClr val="000000"/>
                </a:buClr>
                <a:buFont typeface="Arial" panose="020B0604020202020204" pitchFamily="34" charset="0"/>
                <a:buChar char="•"/>
              </a:pPr>
              <a:r>
                <a:rPr lang="en-US" sz="1600" b="1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Surat: 43%, Lucknow: 37%,</a:t>
              </a:r>
            </a:p>
          </p:txBody>
        </p:sp>
      </p:grpSp>
      <p:sp>
        <p:nvSpPr>
          <p:cNvPr id="7" name="Google Shape;368;p26">
            <a:extLst>
              <a:ext uri="{FF2B5EF4-FFF2-40B4-BE49-F238E27FC236}">
                <a16:creationId xmlns:a16="http://schemas.microsoft.com/office/drawing/2014/main" id="{100BBF0D-8541-7321-DC91-B27EFC416E38}"/>
              </a:ext>
            </a:extLst>
          </p:cNvPr>
          <p:cNvSpPr/>
          <p:nvPr/>
        </p:nvSpPr>
        <p:spPr>
          <a:xfrm>
            <a:off x="695642" y="1657892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Google Shape;368;p26">
            <a:extLst>
              <a:ext uri="{FF2B5EF4-FFF2-40B4-BE49-F238E27FC236}">
                <a16:creationId xmlns:a16="http://schemas.microsoft.com/office/drawing/2014/main" id="{CCD53AA6-0F4D-736F-9D55-5973E5463A16}"/>
              </a:ext>
            </a:extLst>
          </p:cNvPr>
          <p:cNvSpPr/>
          <p:nvPr/>
        </p:nvSpPr>
        <p:spPr>
          <a:xfrm>
            <a:off x="647403" y="3517886"/>
            <a:ext cx="372029" cy="364857"/>
          </a:xfrm>
          <a:custGeom>
            <a:avLst/>
            <a:gdLst/>
            <a:ahLst/>
            <a:cxnLst/>
            <a:rect l="l" t="t" r="r" b="b"/>
            <a:pathLst>
              <a:path w="837189" h="837189" extrusionOk="0">
                <a:moveTo>
                  <a:pt x="0" y="0"/>
                </a:moveTo>
                <a:lnTo>
                  <a:pt x="837190" y="0"/>
                </a:lnTo>
                <a:lnTo>
                  <a:pt x="837190" y="837190"/>
                </a:lnTo>
                <a:lnTo>
                  <a:pt x="0" y="837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defTabSz="609630">
              <a:buClr>
                <a:srgbClr val="000000"/>
              </a:buClr>
            </a:pPr>
            <a:endParaRPr lang="en-US" sz="933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83522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dern Forklift Trucks Use Project Proposal Presentatio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586</Words>
  <Application>Microsoft Office PowerPoint</Application>
  <PresentationFormat>Widescreen</PresentationFormat>
  <Paragraphs>92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Anton</vt:lpstr>
      <vt:lpstr>Aptos</vt:lpstr>
      <vt:lpstr>Aptos Display</vt:lpstr>
      <vt:lpstr>Arial</vt:lpstr>
      <vt:lpstr>Calibri</vt:lpstr>
      <vt:lpstr>Roboto</vt:lpstr>
      <vt:lpstr>Roboto Medium</vt:lpstr>
      <vt:lpstr>Office Theme</vt:lpstr>
      <vt:lpstr>Modern Forklift Trucks Use Project Proposal Presentation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ibra davinci</dc:creator>
  <cp:lastModifiedBy>ibra davinci</cp:lastModifiedBy>
  <cp:revision>140</cp:revision>
  <dcterms:created xsi:type="dcterms:W3CDTF">2024-12-14T00:19:30Z</dcterms:created>
  <dcterms:modified xsi:type="dcterms:W3CDTF">2024-12-14T20:43:28Z</dcterms:modified>
</cp:coreProperties>
</file>

<file path=docProps/thumbnail.jpeg>
</file>